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  <p:sldMasterId id="2147483977" r:id="rId3"/>
  </p:sldMasterIdLst>
  <p:notesMasterIdLst>
    <p:notesMasterId r:id="rId9"/>
  </p:notesMasterIdLst>
  <p:handoutMasterIdLst>
    <p:handoutMasterId r:id="rId10"/>
  </p:handoutMasterIdLst>
  <p:sldIdLst>
    <p:sldId id="642" r:id="rId4"/>
    <p:sldId id="745" r:id="rId5"/>
    <p:sldId id="755" r:id="rId6"/>
    <p:sldId id="756" r:id="rId7"/>
    <p:sldId id="671" r:id="rId8"/>
  </p:sldIdLst>
  <p:sldSz cx="9144000" cy="6858000" type="screen4x3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3" autoAdjust="0"/>
    <p:restoredTop sz="78233" autoAdjust="0"/>
  </p:normalViewPr>
  <p:slideViewPr>
    <p:cSldViewPr snapToGrid="0" snapToObjects="1">
      <p:cViewPr varScale="1">
        <p:scale>
          <a:sx n="93" d="100"/>
          <a:sy n="93" d="100"/>
        </p:scale>
        <p:origin x="1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3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43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55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803" y="116632"/>
            <a:ext cx="9042403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9994" y="764704"/>
            <a:ext cx="912402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8532441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06951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95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9144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6796" y="1462261"/>
            <a:ext cx="9150796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98" y="1556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60034" y="4149085"/>
            <a:ext cx="396044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" y="117194"/>
            <a:ext cx="1802371" cy="888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1027503"/>
            <a:ext cx="2861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CCAB2-9C56-491A-AEC3-CC28EA1C249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65"/>
          <a:stretch/>
        </p:blipFill>
        <p:spPr>
          <a:xfrm>
            <a:off x="7649308" y="5311276"/>
            <a:ext cx="1494692" cy="1546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A2940-8C87-4F44-B631-AA29D6CF9C5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5420" r="71031" b="2026"/>
          <a:stretch/>
        </p:blipFill>
        <p:spPr>
          <a:xfrm>
            <a:off x="-6796" y="5311276"/>
            <a:ext cx="1494693" cy="1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09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48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6517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637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96" y="116632"/>
            <a:ext cx="6730752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3699782" y="6508866"/>
            <a:ext cx="382332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8122" y="6508866"/>
            <a:ext cx="3707904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8206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7471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189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4955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3906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3158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5373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803" y="116632"/>
            <a:ext cx="9042403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9994" y="764704"/>
            <a:ext cx="912402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8532441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FBCBCB-0056-4ED7-B6A7-AED47253E03C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07"/>
          <a:stretch/>
        </p:blipFill>
        <p:spPr>
          <a:xfrm>
            <a:off x="8390375" y="2"/>
            <a:ext cx="743640" cy="7493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959D5-683D-4C44-BBC1-8BE9C727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2858872" y="0"/>
            <a:ext cx="219980" cy="685494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sp>
        <p:nvSpPr>
          <p:cNvPr id="20" name="矩形 19"/>
          <p:cNvSpPr/>
          <p:nvPr userDrawn="1"/>
        </p:nvSpPr>
        <p:spPr>
          <a:xfrm>
            <a:off x="0" y="1052736"/>
            <a:ext cx="9150796" cy="2726756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79492"/>
            <a:ext cx="2858871" cy="3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98" y="1556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860034" y="4149081"/>
            <a:ext cx="3960440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77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40" y="20296"/>
            <a:ext cx="1839203" cy="8884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084" y="4508364"/>
            <a:ext cx="1979712" cy="2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3209678" y="6309328"/>
            <a:ext cx="2802485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353" y="-4534"/>
            <a:ext cx="1475580" cy="10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458" y="993"/>
            <a:ext cx="1617726" cy="1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426" y="-4533"/>
            <a:ext cx="1535032" cy="10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658" y="0"/>
            <a:ext cx="147665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810" y="775738"/>
            <a:ext cx="28613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1" i="1" dirty="0">
                <a:solidFill>
                  <a:srgbClr val="7A64A2"/>
                </a:solidFill>
              </a:rPr>
              <a:t>High Performance Geo-Computing Group </a:t>
            </a:r>
            <a:endParaRPr lang="zh-CN" altLang="en-US" sz="675" b="1" i="1" dirty="0">
              <a:solidFill>
                <a:srgbClr val="7A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4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5087623" y="6808121"/>
            <a:ext cx="403964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50803" y="6420827"/>
            <a:ext cx="4963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i="0" baseline="0" dirty="0">
                <a:solidFill>
                  <a:schemeClr val="bg1"/>
                </a:solidFill>
              </a:rPr>
              <a:t>基于“神威</a:t>
            </a:r>
            <a:r>
              <a:rPr lang="en-US" altLang="zh-CN" sz="900" b="0" i="0" baseline="0" dirty="0">
                <a:solidFill>
                  <a:schemeClr val="bg1"/>
                </a:solidFill>
              </a:rPr>
              <a:t>·</a:t>
            </a:r>
            <a:r>
              <a:rPr lang="zh-CN" altLang="en-US" sz="900" b="0" i="0" baseline="0" dirty="0">
                <a:solidFill>
                  <a:schemeClr val="bg1"/>
                </a:solidFill>
              </a:rPr>
              <a:t>太湖之光”的地震模拟并行优化方法研究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749" y="6172730"/>
            <a:ext cx="583459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</p:spTree>
    <p:extLst>
      <p:ext uri="{BB962C8B-B14F-4D97-AF65-F5344CB8AC3E}">
        <p14:creationId xmlns:p14="http://schemas.microsoft.com/office/powerpoint/2010/main" val="8407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841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81"/>
            <a:ext cx="9144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组会讨论</a:t>
            </a: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2340803" y="5386061"/>
            <a:ext cx="4462394" cy="12592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无监督地表覆盖制图（全球</a:t>
            </a:r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10m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CA7206-9C86-72B9-F578-27AC21A33116}"/>
              </a:ext>
            </a:extLst>
          </p:cNvPr>
          <p:cNvSpPr txBox="1"/>
          <p:nvPr/>
        </p:nvSpPr>
        <p:spPr>
          <a:xfrm>
            <a:off x="152805" y="1300230"/>
            <a:ext cx="7952509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00" b="1" dirty="0"/>
              <a:t>数据：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全球数据量为当前版本（中国）的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倍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IO</a:t>
            </a:r>
            <a:r>
              <a:rPr kumimoji="1" lang="zh-CN" altLang="en-US" dirty="0"/>
              <a:t>，通信的挑战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800" b="1" dirty="0"/>
              <a:t>方法：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摆脱对深度学习框架的依赖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Vision Transformer/</a:t>
            </a:r>
            <a:r>
              <a:rPr kumimoji="1" lang="zh-CN" altLang="en-US" dirty="0"/>
              <a:t>预训练模型的使用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对代码模块的改进，方法的迭代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800" b="1" dirty="0"/>
              <a:t>计算资源</a:t>
            </a:r>
            <a:r>
              <a:rPr kumimoji="1" lang="en-US" altLang="zh-CN" sz="1800" b="1" dirty="0"/>
              <a:t>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9A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9A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GPU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94FA30E1-B118-E64A-CF4D-754DDB0E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76" y="2106065"/>
            <a:ext cx="5775930" cy="29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511C668-9E9B-B301-64A4-B3A42FAE669E}"/>
              </a:ext>
            </a:extLst>
          </p:cNvPr>
          <p:cNvSpPr txBox="1"/>
          <p:nvPr/>
        </p:nvSpPr>
        <p:spPr>
          <a:xfrm>
            <a:off x="3602182" y="1228905"/>
            <a:ext cx="5708071" cy="54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0" u="none" strike="noStrike" dirty="0">
                <a:effectLst/>
                <a:latin typeface="system-ui"/>
              </a:rPr>
              <a:t>空天</a:t>
            </a:r>
            <a:r>
              <a:rPr lang="en-US" altLang="zh-CN" sz="1600" b="1" i="0" u="none" strike="noStrike" dirty="0">
                <a:effectLst/>
                <a:latin typeface="system-ui"/>
              </a:rPr>
              <a:t>•</a:t>
            </a:r>
            <a:r>
              <a:rPr lang="zh-CN" altLang="en-US" sz="1600" b="1" i="0" u="none" strike="noStrike" dirty="0">
                <a:effectLst/>
                <a:latin typeface="system-ui"/>
              </a:rPr>
              <a:t>灵眸：首个面向跨模态遥感数据的生成式预训练大模型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4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地表覆盖制图（深度学习方法）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799DB-B8E2-2B5D-2E9C-5D3612D8157C}"/>
              </a:ext>
            </a:extLst>
          </p:cNvPr>
          <p:cNvSpPr txBox="1"/>
          <p:nvPr/>
        </p:nvSpPr>
        <p:spPr>
          <a:xfrm>
            <a:off x="595745" y="1823680"/>
            <a:ext cx="7952509" cy="360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/>
              <a:t>Domain Generalization</a:t>
            </a:r>
            <a:r>
              <a:rPr kumimoji="1" lang="zh-CN" altLang="en-US" sz="1800" b="1" dirty="0"/>
              <a:t>问题设定：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测试域数据及标签在训练时均不可见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800" b="1" dirty="0"/>
              <a:t>下一步规划：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调研最新的方法（</a:t>
            </a:r>
            <a:r>
              <a:rPr kumimoji="1" lang="en-US" altLang="zh-CN" dirty="0"/>
              <a:t> Vision Transformer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本学期完成投稿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85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项目工作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161F06-FD12-AFE8-534E-001B7591231D}"/>
              </a:ext>
            </a:extLst>
          </p:cNvPr>
          <p:cNvSpPr txBox="1"/>
          <p:nvPr/>
        </p:nvSpPr>
        <p:spPr>
          <a:xfrm>
            <a:off x="692727" y="1623409"/>
            <a:ext cx="7758545" cy="361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00" b="1" dirty="0"/>
              <a:t>图像处理脚本：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完善上一版本的实现方案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统一工作流程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800" b="1" dirty="0"/>
              <a:t>深度学习模型部署：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模型数据已到位，开展部署流程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800" b="1" dirty="0"/>
              <a:t>燕化：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结项准备</a:t>
            </a:r>
          </a:p>
        </p:txBody>
      </p:sp>
    </p:spTree>
    <p:extLst>
      <p:ext uri="{BB962C8B-B14F-4D97-AF65-F5344CB8AC3E}">
        <p14:creationId xmlns:p14="http://schemas.microsoft.com/office/powerpoint/2010/main" val="89365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8564" y="2408194"/>
            <a:ext cx="8566879" cy="82688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谢谢！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753C6A2-28F1-469E-8EA2-1F9DCF79DA05}"/>
              </a:ext>
            </a:extLst>
          </p:cNvPr>
          <p:cNvSpPr txBox="1">
            <a:spLocks/>
          </p:cNvSpPr>
          <p:nvPr/>
        </p:nvSpPr>
        <p:spPr>
          <a:xfrm>
            <a:off x="2340803" y="5432165"/>
            <a:ext cx="4462394" cy="1208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043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31790</TotalTime>
  <Words>187</Words>
  <Application>Microsoft Macintosh PowerPoint</Application>
  <PresentationFormat>全屏显示(4:3)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等线</vt:lpstr>
      <vt:lpstr>等线</vt:lpstr>
      <vt:lpstr>DengXian Light</vt:lpstr>
      <vt:lpstr>DengXian Light</vt:lpstr>
      <vt:lpstr>仿宋</vt:lpstr>
      <vt:lpstr>黑体</vt:lpstr>
      <vt:lpstr>华文宋体</vt:lpstr>
      <vt:lpstr>宋体</vt:lpstr>
      <vt:lpstr>system-ui</vt:lpstr>
      <vt:lpstr>Arial</vt:lpstr>
      <vt:lpstr>Calibri</vt:lpstr>
      <vt:lpstr>Calibri Light</vt:lpstr>
      <vt:lpstr>Times New Roman</vt:lpstr>
      <vt:lpstr>ICPADS-1</vt:lpstr>
      <vt:lpstr>自定义设计方案</vt:lpstr>
      <vt:lpstr>Office 主题</vt:lpstr>
      <vt:lpstr>组会讨论</vt:lpstr>
      <vt:lpstr>无监督地表覆盖制图（全球10m）</vt:lpstr>
      <vt:lpstr>地表覆盖制图（深度学习方法）</vt:lpstr>
      <vt:lpstr>项目工作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赵 祎</cp:lastModifiedBy>
  <cp:revision>3865</cp:revision>
  <cp:lastPrinted>2018-09-22T10:47:37Z</cp:lastPrinted>
  <dcterms:created xsi:type="dcterms:W3CDTF">2016-08-04T01:32:41Z</dcterms:created>
  <dcterms:modified xsi:type="dcterms:W3CDTF">2022-10-09T19:43:13Z</dcterms:modified>
</cp:coreProperties>
</file>