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8"/>
  </p:notesMasterIdLst>
  <p:handoutMasterIdLst>
    <p:handoutMasterId r:id="rId9"/>
  </p:handoutMasterIdLst>
  <p:sldIdLst>
    <p:sldId id="256" r:id="rId3"/>
    <p:sldId id="263" r:id="rId4"/>
    <p:sldId id="269" r:id="rId5"/>
    <p:sldId id="277" r:id="rId6"/>
    <p:sldId id="273" r:id="rId7"/>
  </p:sldIdLst>
  <p:sldSz cx="12192000" cy="6858000"/>
  <p:notesSz cx="6858000" cy="9144000"/>
  <p:custDataLst>
    <p:tags r:id="rId10"/>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465F"/>
    <a:srgbClr val="2C3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68902"/>
  </p:normalViewPr>
  <p:slideViewPr>
    <p:cSldViewPr>
      <p:cViewPr>
        <p:scale>
          <a:sx n="90" d="100"/>
          <a:sy n="90" d="100"/>
        </p:scale>
        <p:origin x="232" y="144"/>
      </p:cViewPr>
      <p:guideLst>
        <p:guide orient="horz" pos="2160"/>
        <p:guide pos="381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tags" Target="tags/tag1.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144494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首先带大家回顾一下我的</a:t>
            </a:r>
            <a:r>
              <a:rPr lang="en-US" altLang="zh-CN" dirty="0"/>
              <a:t>2021</a:t>
            </a:r>
            <a:r>
              <a:rPr lang="zh-CN" altLang="en-US" dirty="0"/>
              <a:t>，从科研 生活和自己的体会三个层面，首先是自己的科研，其实总结自己的科研还是有些心虚，因为这学年的科研成果挺少，然后昨晚上我一遍一遍的去看我印象笔记中关于每个月我所做的事情的记录，你会发现其实回想起来还是做了一些事情的。</a:t>
            </a:r>
            <a:r>
              <a:rPr lang="en-US" altLang="zh-CN" dirty="0"/>
              <a:t>(^-^)</a:t>
            </a:r>
            <a:r>
              <a:rPr lang="zh-CN" altLang="en-US" dirty="0"/>
              <a:t> 一月份的时候。。。。。。等等  最重要的当然是。。。。  接下来带大家看一下我这学期的生活，也叫做我的研究外生活吧  主要从自己的兴趣和个人爱好方面 我一直觉得我是属于那种很好奇的人，喜欢什么东西都了解一下。加密货币，基金 股票，元宇宙 区块链等等技术方面，然后就是喜欢看书籍，像我组会汇报的浪潮之巅，还有最近又重看的红楼梦。然后这学期追了一些剧和电影 像山海情 活着 百年孤独 霸王别姬 天道等。</a:t>
            </a:r>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1178916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65538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1601595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3287249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EE88F97F-6653-4C7F-BA3B-D76CF40CE751}" type="datetimeFigureOut">
              <a:rPr lang="zh-CN" altLang="en-US"/>
              <a:t>2022/1/3</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93E8F5A-D2C3-4E97-A821-78CDFA2DE94E}"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31CA30C1-17CC-43C4-B099-85FB2FCEB997}" type="datetimeFigureOut">
              <a:rPr lang="zh-CN" altLang="en-US"/>
              <a:t>2022/1/3</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D3BE458-2AB6-4588-92B7-795D9F172D64}"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C7086469-982E-48E9-BFB9-15494199E469}" type="datetimeFigureOut">
              <a:rPr lang="zh-CN" altLang="en-US"/>
              <a:t>2022/1/3</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3C1A681-8AD0-4AF5-8B05-D08411FDB007}"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B5DDF15C-8803-44E6-9F9A-8527B1B41742}" type="datetimeFigureOut">
              <a:rPr lang="zh-CN" altLang="en-US"/>
              <a:t>2022/1/3</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113D362-65A3-46B2-A29F-C8E31D67913C}" type="slidenum">
              <a:rPr lang="zh-CN" altLang="en-US"/>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EFBFC0CD-9B5B-443D-94FA-D5AC9BF8B29D}" type="datetimeFigureOut">
              <a:rPr lang="zh-CN" altLang="en-US"/>
              <a:t>2022/1/3</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134243F-CF91-497E-9174-97893AFE067D}" type="slidenum">
              <a:rPr lang="zh-CN" altLang="en-US"/>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A5529405-A48B-4824-BDD4-C16CBAA4FD6D}" type="datetimeFigureOut">
              <a:rPr lang="zh-CN" altLang="en-US"/>
              <a:t>2022/1/3</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B49F61A-E801-4087-B97F-92D0FEAD5288}" type="slidenum">
              <a:rPr lang="zh-CN" altLang="en-US"/>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994FBDB9-B8F3-4136-A747-70D7F00C4487}" type="datetimeFigureOut">
              <a:rPr lang="zh-CN" altLang="en-US"/>
              <a:t>2022/1/3</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AB8F773E-AB75-43C7-94F3-C3DB7377FF64}" type="slidenum">
              <a:rPr lang="zh-CN" altLang="en-US"/>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6A444524-33DD-4196-A440-5E03F68D8787}" type="datetimeFigureOut">
              <a:rPr lang="zh-CN" altLang="en-US"/>
              <a:t>2022/1/3</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7D5A1027-14EB-493F-8D16-70BCA30E87E3}" type="slidenum">
              <a:rPr lang="zh-CN" altLang="en-US"/>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B79D468E-935B-49A1-99D8-C41390B50CE4}" type="datetimeFigureOut">
              <a:rPr lang="zh-CN" altLang="en-US"/>
              <a:t>2022/1/3</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1C0F83B4-5C4B-4B2C-8EDB-9B095CB412FA}" type="slidenum">
              <a:rPr lang="zh-CN" altLang="en-US"/>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ED9D9C9C-8584-4D07-BFC2-3B69766F4E62}" type="datetimeFigureOut">
              <a:rPr lang="zh-CN" altLang="en-US"/>
              <a:t>2022/1/3</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E523192E-2EF0-4D18-9329-8B5D523B24F6}" type="slidenum">
              <a:rPr lang="zh-CN" altLang="en-US"/>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DDEFDA8A-14AA-4CA1-A8AF-C59843AC860E}" type="datetimeFigureOut">
              <a:rPr lang="zh-CN" altLang="en-US"/>
              <a:t>2022/1/3</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E13EAFA8-FCDF-41C7-9DAD-8134D367D0CE}"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3AA4D1E6-5395-40F5-9AF4-94FF40C69559}" type="datetimeFigureOut">
              <a:rPr lang="zh-CN" altLang="en-US"/>
              <a:t>2022/1/3</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2608809-41CA-43CF-91CE-149E03E263E1}" type="slidenum">
              <a:rPr lang="zh-CN" altLang="en-US"/>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E1107045-CD37-4386-9EB0-7F1BE0F07D4A}" type="datetimeFigureOut">
              <a:rPr lang="zh-CN" altLang="en-US"/>
              <a:t>2022/1/3</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0B967A88-F10B-4F5B-B6CE-E68F733D6011}" type="slidenum">
              <a:rPr lang="zh-CN" altLang="en-US"/>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67E6525B-C32B-42C2-AC2D-890D2F300F7A}" type="datetimeFigureOut">
              <a:rPr lang="zh-CN" altLang="en-US"/>
              <a:t>2022/1/3</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412C24D-08B4-45F5-92E0-231D3DE22DF3}" type="slidenum">
              <a:rPr lang="zh-CN" altLang="en-US"/>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04DFEE55-F769-45FE-A48C-7CE1EF47CBF2}" type="datetimeFigureOut">
              <a:rPr lang="zh-CN" altLang="en-US"/>
              <a:t>2022/1/3</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C8388D0-A678-4DE8-8CF0-B69675F8E903}"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F537904A-4E31-49C8-8527-BF1C8166D564}" type="datetimeFigureOut">
              <a:rPr lang="zh-CN" altLang="en-US"/>
              <a:t>2022/1/3</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1140966-F2AB-4002-AEE8-7357640024CE}"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931A1F7D-FF1F-4327-BF92-2A19B619CD7C}" type="datetimeFigureOut">
              <a:rPr lang="zh-CN" altLang="en-US"/>
              <a:t>2022/1/3</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3F092C9D-AC65-411A-8E81-1F69EB589EFC}"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1622F323-EFC3-432B-A103-3EE875054D13}" type="datetimeFigureOut">
              <a:rPr lang="zh-CN" altLang="en-US"/>
              <a:t>2022/1/3</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23DE6DAE-0676-4758-B9E4-6E42F1E31424}"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148065AA-F616-4354-92DB-8692806726C1}" type="datetimeFigureOut">
              <a:rPr lang="zh-CN" altLang="en-US"/>
              <a:t>2022/1/3</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6B6EF50B-2DAD-4656-B8AF-8C6B0C6C189B}"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BC342496-DAC6-4F4E-8AF0-3AF33279CC29}" type="datetimeFigureOut">
              <a:rPr lang="zh-CN" altLang="en-US"/>
              <a:t>2022/1/3</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FF18BB2E-B824-4326-B019-4C346BBBCCBC}"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A294AF70-3202-4C06-8E76-87DAABCD9D08}" type="datetimeFigureOut">
              <a:rPr lang="zh-CN" altLang="en-US"/>
              <a:t>2022/1/3</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52D6D86D-D69D-4C3D-A925-E5B84CC5F27C}"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F1FE6D8D-A115-4A13-B1AE-E0039936C105}" type="datetimeFigureOut">
              <a:rPr lang="zh-CN" altLang="en-US"/>
              <a:t>2022/1/3</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D7D77E58-8E6F-4F59-A0D8-DA59E693DBAB}"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lum/>
          </a:blip>
          <a:srcRect/>
          <a:stretch>
            <a:fillRect t="-6000" b="-6000"/>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smtClean="0">
                <a:solidFill>
                  <a:srgbClr val="898989"/>
                </a:solidFill>
              </a:defRPr>
            </a:lvl1pPr>
          </a:lstStyle>
          <a:p>
            <a:pPr>
              <a:defRPr/>
            </a:pPr>
            <a:fld id="{FA0C4225-C569-42FB-B850-3AFC6B6AE3DB}" type="datetimeFigureOut">
              <a:rPr lang="zh-CN" altLang="en-US"/>
              <a:t>2022/1/3</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smtClean="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624E5DE2-B29D-461C-9797-79486F5DE46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lum/>
          </a:blip>
          <a:srcRect/>
          <a:stretch>
            <a:fillRect t="-6000" b="-6000"/>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t>单击此处编辑母版标题样式</a:t>
            </a:r>
          </a:p>
        </p:txBody>
      </p:sp>
      <p:sp>
        <p:nvSpPr>
          <p:cNvPr id="2051"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2052"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smtClean="0">
                <a:solidFill>
                  <a:srgbClr val="898989"/>
                </a:solidFill>
              </a:defRPr>
            </a:lvl1pPr>
          </a:lstStyle>
          <a:p>
            <a:pPr>
              <a:defRPr/>
            </a:pPr>
            <a:fld id="{9EC36A41-6712-4C1E-9682-D6A7666E8B95}" type="datetimeFigureOut">
              <a:rPr lang="zh-CN" altLang="en-US"/>
              <a:t>2022/1/3</a:t>
            </a:fld>
            <a:endParaRPr lang="zh-CN" altLang="en-US"/>
          </a:p>
        </p:txBody>
      </p:sp>
      <p:sp>
        <p:nvSpPr>
          <p:cNvPr id="2053"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smtClean="0">
                <a:solidFill>
                  <a:srgbClr val="898989"/>
                </a:solidFill>
              </a:defRPr>
            </a:lvl1pPr>
          </a:lstStyle>
          <a:p>
            <a:pPr>
              <a:defRPr/>
            </a:pPr>
            <a:endParaRPr lang="zh-CN" altLang="en-US"/>
          </a:p>
        </p:txBody>
      </p:sp>
      <p:sp>
        <p:nvSpPr>
          <p:cNvPr id="2054"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defRPr>
            </a:lvl1pPr>
          </a:lstStyle>
          <a:p>
            <a:pPr>
              <a:defRPr/>
            </a:pPr>
            <a:fld id="{8C876A04-36DD-4700-834C-1C394CFD687E}"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hyperlink" Target="https://m.v.qq.com/play.html?vid=r3254qc3sc0&amp;ci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组合 385"/>
          <p:cNvGrpSpPr/>
          <p:nvPr/>
        </p:nvGrpSpPr>
        <p:grpSpPr bwMode="auto">
          <a:xfrm>
            <a:off x="4141788" y="1077913"/>
            <a:ext cx="3814762" cy="3865562"/>
            <a:chOff x="0" y="0"/>
            <a:chExt cx="3814763" cy="3865562"/>
          </a:xfrm>
        </p:grpSpPr>
        <p:grpSp>
          <p:nvGrpSpPr>
            <p:cNvPr id="3078" name="Group 205"/>
            <p:cNvGrpSpPr/>
            <p:nvPr/>
          </p:nvGrpSpPr>
          <p:grpSpPr bwMode="auto">
            <a:xfrm>
              <a:off x="14288" y="20637"/>
              <a:ext cx="3800475" cy="3844925"/>
              <a:chOff x="0" y="0"/>
              <a:chExt cx="2394" cy="2422"/>
            </a:xfrm>
          </p:grpSpPr>
          <p:sp>
            <p:nvSpPr>
              <p:cNvPr id="3259" name="Freeform 5"/>
              <p:cNvSpPr>
                <a:spLocks noEditPoints="1"/>
              </p:cNvSpPr>
              <p:nvPr/>
            </p:nvSpPr>
            <p:spPr bwMode="auto">
              <a:xfrm>
                <a:off x="778" y="241"/>
                <a:ext cx="775" cy="679"/>
              </a:xfrm>
              <a:custGeom>
                <a:avLst/>
                <a:gdLst>
                  <a:gd name="T0" fmla="*/ 365 w 775"/>
                  <a:gd name="T1" fmla="*/ 122 h 679"/>
                  <a:gd name="T2" fmla="*/ 60 w 775"/>
                  <a:gd name="T3" fmla="*/ 657 h 679"/>
                  <a:gd name="T4" fmla="*/ 12 w 775"/>
                  <a:gd name="T5" fmla="*/ 657 h 679"/>
                  <a:gd name="T6" fmla="*/ 0 w 775"/>
                  <a:gd name="T7" fmla="*/ 679 h 679"/>
                  <a:gd name="T8" fmla="*/ 82 w 775"/>
                  <a:gd name="T9" fmla="*/ 679 h 679"/>
                  <a:gd name="T10" fmla="*/ 383 w 775"/>
                  <a:gd name="T11" fmla="*/ 154 h 679"/>
                  <a:gd name="T12" fmla="*/ 365 w 775"/>
                  <a:gd name="T13" fmla="*/ 122 h 679"/>
                  <a:gd name="T14" fmla="*/ 388 w 775"/>
                  <a:gd name="T15" fmla="*/ 0 h 679"/>
                  <a:gd name="T16" fmla="*/ 383 w 775"/>
                  <a:gd name="T17" fmla="*/ 7 h 679"/>
                  <a:gd name="T18" fmla="*/ 753 w 775"/>
                  <a:gd name="T19" fmla="*/ 657 h 679"/>
                  <a:gd name="T20" fmla="*/ 679 w 775"/>
                  <a:gd name="T21" fmla="*/ 657 h 679"/>
                  <a:gd name="T22" fmla="*/ 693 w 775"/>
                  <a:gd name="T23" fmla="*/ 679 h 679"/>
                  <a:gd name="T24" fmla="*/ 775 w 775"/>
                  <a:gd name="T25" fmla="*/ 679 h 679"/>
                  <a:gd name="T26" fmla="*/ 388 w 775"/>
                  <a:gd name="T27" fmla="*/ 0 h 6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75" h="679">
                    <a:moveTo>
                      <a:pt x="365" y="122"/>
                    </a:moveTo>
                    <a:lnTo>
                      <a:pt x="60" y="657"/>
                    </a:lnTo>
                    <a:lnTo>
                      <a:pt x="12" y="657"/>
                    </a:lnTo>
                    <a:lnTo>
                      <a:pt x="0" y="679"/>
                    </a:lnTo>
                    <a:lnTo>
                      <a:pt x="82" y="679"/>
                    </a:lnTo>
                    <a:lnTo>
                      <a:pt x="383" y="154"/>
                    </a:lnTo>
                    <a:lnTo>
                      <a:pt x="365" y="122"/>
                    </a:lnTo>
                    <a:close/>
                    <a:moveTo>
                      <a:pt x="388" y="0"/>
                    </a:moveTo>
                    <a:lnTo>
                      <a:pt x="383" y="7"/>
                    </a:lnTo>
                    <a:lnTo>
                      <a:pt x="753" y="657"/>
                    </a:lnTo>
                    <a:lnTo>
                      <a:pt x="679" y="657"/>
                    </a:lnTo>
                    <a:lnTo>
                      <a:pt x="693" y="679"/>
                    </a:lnTo>
                    <a:lnTo>
                      <a:pt x="775" y="679"/>
                    </a:lnTo>
                    <a:lnTo>
                      <a:pt x="388"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60" name="Freeform 6"/>
              <p:cNvSpPr>
                <a:spLocks noEditPoints="1"/>
              </p:cNvSpPr>
              <p:nvPr/>
            </p:nvSpPr>
            <p:spPr bwMode="auto">
              <a:xfrm>
                <a:off x="778" y="241"/>
                <a:ext cx="775" cy="679"/>
              </a:xfrm>
              <a:custGeom>
                <a:avLst/>
                <a:gdLst>
                  <a:gd name="T0" fmla="*/ 365 w 775"/>
                  <a:gd name="T1" fmla="*/ 122 h 679"/>
                  <a:gd name="T2" fmla="*/ 60 w 775"/>
                  <a:gd name="T3" fmla="*/ 657 h 679"/>
                  <a:gd name="T4" fmla="*/ 12 w 775"/>
                  <a:gd name="T5" fmla="*/ 657 h 679"/>
                  <a:gd name="T6" fmla="*/ 0 w 775"/>
                  <a:gd name="T7" fmla="*/ 679 h 679"/>
                  <a:gd name="T8" fmla="*/ 82 w 775"/>
                  <a:gd name="T9" fmla="*/ 679 h 679"/>
                  <a:gd name="T10" fmla="*/ 383 w 775"/>
                  <a:gd name="T11" fmla="*/ 154 h 679"/>
                  <a:gd name="T12" fmla="*/ 365 w 775"/>
                  <a:gd name="T13" fmla="*/ 122 h 679"/>
                  <a:gd name="T14" fmla="*/ 388 w 775"/>
                  <a:gd name="T15" fmla="*/ 0 h 679"/>
                  <a:gd name="T16" fmla="*/ 383 w 775"/>
                  <a:gd name="T17" fmla="*/ 7 h 679"/>
                  <a:gd name="T18" fmla="*/ 753 w 775"/>
                  <a:gd name="T19" fmla="*/ 657 h 679"/>
                  <a:gd name="T20" fmla="*/ 679 w 775"/>
                  <a:gd name="T21" fmla="*/ 657 h 679"/>
                  <a:gd name="T22" fmla="*/ 693 w 775"/>
                  <a:gd name="T23" fmla="*/ 679 h 679"/>
                  <a:gd name="T24" fmla="*/ 775 w 775"/>
                  <a:gd name="T25" fmla="*/ 679 h 679"/>
                  <a:gd name="T26" fmla="*/ 388 w 775"/>
                  <a:gd name="T27" fmla="*/ 0 h 6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75" h="679">
                    <a:moveTo>
                      <a:pt x="365" y="122"/>
                    </a:moveTo>
                    <a:lnTo>
                      <a:pt x="60" y="657"/>
                    </a:lnTo>
                    <a:lnTo>
                      <a:pt x="12" y="657"/>
                    </a:lnTo>
                    <a:lnTo>
                      <a:pt x="0" y="679"/>
                    </a:lnTo>
                    <a:lnTo>
                      <a:pt x="82" y="679"/>
                    </a:lnTo>
                    <a:lnTo>
                      <a:pt x="383" y="154"/>
                    </a:lnTo>
                    <a:lnTo>
                      <a:pt x="365" y="122"/>
                    </a:lnTo>
                    <a:moveTo>
                      <a:pt x="388" y="0"/>
                    </a:moveTo>
                    <a:lnTo>
                      <a:pt x="383" y="7"/>
                    </a:lnTo>
                    <a:lnTo>
                      <a:pt x="753" y="657"/>
                    </a:lnTo>
                    <a:lnTo>
                      <a:pt x="679" y="657"/>
                    </a:lnTo>
                    <a:lnTo>
                      <a:pt x="693" y="679"/>
                    </a:lnTo>
                    <a:lnTo>
                      <a:pt x="775" y="679"/>
                    </a:lnTo>
                    <a:lnTo>
                      <a:pt x="3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61" name="Freeform 7"/>
              <p:cNvSpPr/>
              <p:nvPr/>
            </p:nvSpPr>
            <p:spPr bwMode="auto">
              <a:xfrm>
                <a:off x="755" y="218"/>
                <a:ext cx="776" cy="680"/>
              </a:xfrm>
              <a:custGeom>
                <a:avLst/>
                <a:gdLst>
                  <a:gd name="T0" fmla="*/ 83 w 776"/>
                  <a:gd name="T1" fmla="*/ 680 h 680"/>
                  <a:gd name="T2" fmla="*/ 388 w 776"/>
                  <a:gd name="T3" fmla="*/ 145 h 680"/>
                  <a:gd name="T4" fmla="*/ 693 w 776"/>
                  <a:gd name="T5" fmla="*/ 680 h 680"/>
                  <a:gd name="T6" fmla="*/ 776 w 776"/>
                  <a:gd name="T7" fmla="*/ 680 h 680"/>
                  <a:gd name="T8" fmla="*/ 388 w 776"/>
                  <a:gd name="T9" fmla="*/ 0 h 680"/>
                  <a:gd name="T10" fmla="*/ 0 w 776"/>
                  <a:gd name="T11" fmla="*/ 680 h 680"/>
                  <a:gd name="T12" fmla="*/ 83 w 776"/>
                  <a:gd name="T13" fmla="*/ 680 h 6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6" h="680">
                    <a:moveTo>
                      <a:pt x="83" y="680"/>
                    </a:moveTo>
                    <a:lnTo>
                      <a:pt x="388" y="145"/>
                    </a:lnTo>
                    <a:lnTo>
                      <a:pt x="693" y="680"/>
                    </a:lnTo>
                    <a:lnTo>
                      <a:pt x="776" y="680"/>
                    </a:lnTo>
                    <a:lnTo>
                      <a:pt x="388" y="0"/>
                    </a:lnTo>
                    <a:lnTo>
                      <a:pt x="0" y="680"/>
                    </a:lnTo>
                    <a:lnTo>
                      <a:pt x="83" y="6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62" name="Freeform 8"/>
              <p:cNvSpPr/>
              <p:nvPr/>
            </p:nvSpPr>
            <p:spPr bwMode="auto">
              <a:xfrm>
                <a:off x="755" y="218"/>
                <a:ext cx="776" cy="680"/>
              </a:xfrm>
              <a:custGeom>
                <a:avLst/>
                <a:gdLst>
                  <a:gd name="T0" fmla="*/ 83 w 776"/>
                  <a:gd name="T1" fmla="*/ 680 h 680"/>
                  <a:gd name="T2" fmla="*/ 388 w 776"/>
                  <a:gd name="T3" fmla="*/ 145 h 680"/>
                  <a:gd name="T4" fmla="*/ 693 w 776"/>
                  <a:gd name="T5" fmla="*/ 680 h 680"/>
                  <a:gd name="T6" fmla="*/ 776 w 776"/>
                  <a:gd name="T7" fmla="*/ 680 h 680"/>
                  <a:gd name="T8" fmla="*/ 388 w 776"/>
                  <a:gd name="T9" fmla="*/ 0 h 680"/>
                  <a:gd name="T10" fmla="*/ 0 w 776"/>
                  <a:gd name="T11" fmla="*/ 680 h 680"/>
                  <a:gd name="T12" fmla="*/ 83 w 776"/>
                  <a:gd name="T13" fmla="*/ 680 h 6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6" h="680">
                    <a:moveTo>
                      <a:pt x="83" y="680"/>
                    </a:moveTo>
                    <a:lnTo>
                      <a:pt x="388" y="145"/>
                    </a:lnTo>
                    <a:lnTo>
                      <a:pt x="693" y="680"/>
                    </a:lnTo>
                    <a:lnTo>
                      <a:pt x="776" y="680"/>
                    </a:lnTo>
                    <a:lnTo>
                      <a:pt x="388" y="0"/>
                    </a:lnTo>
                    <a:lnTo>
                      <a:pt x="0" y="680"/>
                    </a:lnTo>
                    <a:lnTo>
                      <a:pt x="83" y="6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63" name="Freeform 9"/>
              <p:cNvSpPr>
                <a:spLocks noEditPoints="1"/>
              </p:cNvSpPr>
              <p:nvPr/>
            </p:nvSpPr>
            <p:spPr bwMode="auto">
              <a:xfrm>
                <a:off x="282" y="1358"/>
                <a:ext cx="1767" cy="431"/>
              </a:xfrm>
              <a:custGeom>
                <a:avLst/>
                <a:gdLst>
                  <a:gd name="T0" fmla="*/ 329 w 1767"/>
                  <a:gd name="T1" fmla="*/ 0 h 431"/>
                  <a:gd name="T2" fmla="*/ 294 w 1767"/>
                  <a:gd name="T3" fmla="*/ 0 h 431"/>
                  <a:gd name="T4" fmla="*/ 101 w 1767"/>
                  <a:gd name="T5" fmla="*/ 337 h 431"/>
                  <a:gd name="T6" fmla="*/ 137 w 1767"/>
                  <a:gd name="T7" fmla="*/ 337 h 431"/>
                  <a:gd name="T8" fmla="*/ 329 w 1767"/>
                  <a:gd name="T9" fmla="*/ 0 h 431"/>
                  <a:gd name="T10" fmla="*/ 1522 w 1767"/>
                  <a:gd name="T11" fmla="*/ 0 h 431"/>
                  <a:gd name="T12" fmla="*/ 1511 w 1767"/>
                  <a:gd name="T13" fmla="*/ 0 h 431"/>
                  <a:gd name="T14" fmla="*/ 1745 w 1767"/>
                  <a:gd name="T15" fmla="*/ 409 h 431"/>
                  <a:gd name="T16" fmla="*/ 12 w 1767"/>
                  <a:gd name="T17" fmla="*/ 409 h 431"/>
                  <a:gd name="T18" fmla="*/ 0 w 1767"/>
                  <a:gd name="T19" fmla="*/ 431 h 431"/>
                  <a:gd name="T20" fmla="*/ 1767 w 1767"/>
                  <a:gd name="T21" fmla="*/ 431 h 431"/>
                  <a:gd name="T22" fmla="*/ 1522 w 1767"/>
                  <a:gd name="T23" fmla="*/ 0 h 4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7" h="431">
                    <a:moveTo>
                      <a:pt x="329" y="0"/>
                    </a:moveTo>
                    <a:lnTo>
                      <a:pt x="294" y="0"/>
                    </a:lnTo>
                    <a:lnTo>
                      <a:pt x="101" y="337"/>
                    </a:lnTo>
                    <a:lnTo>
                      <a:pt x="137" y="337"/>
                    </a:lnTo>
                    <a:lnTo>
                      <a:pt x="329" y="0"/>
                    </a:lnTo>
                    <a:close/>
                    <a:moveTo>
                      <a:pt x="1522" y="0"/>
                    </a:moveTo>
                    <a:lnTo>
                      <a:pt x="1511" y="0"/>
                    </a:lnTo>
                    <a:lnTo>
                      <a:pt x="1745" y="409"/>
                    </a:lnTo>
                    <a:lnTo>
                      <a:pt x="12" y="409"/>
                    </a:lnTo>
                    <a:lnTo>
                      <a:pt x="0" y="431"/>
                    </a:lnTo>
                    <a:lnTo>
                      <a:pt x="1767" y="431"/>
                    </a:lnTo>
                    <a:lnTo>
                      <a:pt x="1522"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64" name="Freeform 10"/>
              <p:cNvSpPr>
                <a:spLocks noEditPoints="1"/>
              </p:cNvSpPr>
              <p:nvPr/>
            </p:nvSpPr>
            <p:spPr bwMode="auto">
              <a:xfrm>
                <a:off x="282" y="1358"/>
                <a:ext cx="1767" cy="431"/>
              </a:xfrm>
              <a:custGeom>
                <a:avLst/>
                <a:gdLst>
                  <a:gd name="T0" fmla="*/ 329 w 1767"/>
                  <a:gd name="T1" fmla="*/ 0 h 431"/>
                  <a:gd name="T2" fmla="*/ 294 w 1767"/>
                  <a:gd name="T3" fmla="*/ 0 h 431"/>
                  <a:gd name="T4" fmla="*/ 101 w 1767"/>
                  <a:gd name="T5" fmla="*/ 337 h 431"/>
                  <a:gd name="T6" fmla="*/ 137 w 1767"/>
                  <a:gd name="T7" fmla="*/ 337 h 431"/>
                  <a:gd name="T8" fmla="*/ 329 w 1767"/>
                  <a:gd name="T9" fmla="*/ 0 h 431"/>
                  <a:gd name="T10" fmla="*/ 1522 w 1767"/>
                  <a:gd name="T11" fmla="*/ 0 h 431"/>
                  <a:gd name="T12" fmla="*/ 1511 w 1767"/>
                  <a:gd name="T13" fmla="*/ 0 h 431"/>
                  <a:gd name="T14" fmla="*/ 1745 w 1767"/>
                  <a:gd name="T15" fmla="*/ 409 h 431"/>
                  <a:gd name="T16" fmla="*/ 12 w 1767"/>
                  <a:gd name="T17" fmla="*/ 409 h 431"/>
                  <a:gd name="T18" fmla="*/ 0 w 1767"/>
                  <a:gd name="T19" fmla="*/ 431 h 431"/>
                  <a:gd name="T20" fmla="*/ 1767 w 1767"/>
                  <a:gd name="T21" fmla="*/ 431 h 431"/>
                  <a:gd name="T22" fmla="*/ 1522 w 1767"/>
                  <a:gd name="T23" fmla="*/ 0 h 4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7" h="431">
                    <a:moveTo>
                      <a:pt x="329" y="0"/>
                    </a:moveTo>
                    <a:lnTo>
                      <a:pt x="294" y="0"/>
                    </a:lnTo>
                    <a:lnTo>
                      <a:pt x="101" y="337"/>
                    </a:lnTo>
                    <a:lnTo>
                      <a:pt x="137" y="337"/>
                    </a:lnTo>
                    <a:lnTo>
                      <a:pt x="329" y="0"/>
                    </a:lnTo>
                    <a:moveTo>
                      <a:pt x="1522" y="0"/>
                    </a:moveTo>
                    <a:lnTo>
                      <a:pt x="1511" y="0"/>
                    </a:lnTo>
                    <a:lnTo>
                      <a:pt x="1745" y="409"/>
                    </a:lnTo>
                    <a:lnTo>
                      <a:pt x="12" y="409"/>
                    </a:lnTo>
                    <a:lnTo>
                      <a:pt x="0" y="431"/>
                    </a:lnTo>
                    <a:lnTo>
                      <a:pt x="1767" y="431"/>
                    </a:lnTo>
                    <a:lnTo>
                      <a:pt x="15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65" name="Freeform 11"/>
              <p:cNvSpPr/>
              <p:nvPr/>
            </p:nvSpPr>
            <p:spPr bwMode="auto">
              <a:xfrm>
                <a:off x="259" y="1335"/>
                <a:ext cx="1768" cy="432"/>
              </a:xfrm>
              <a:custGeom>
                <a:avLst/>
                <a:gdLst>
                  <a:gd name="T0" fmla="*/ 1522 w 1768"/>
                  <a:gd name="T1" fmla="*/ 0 h 432"/>
                  <a:gd name="T2" fmla="*/ 1439 w 1768"/>
                  <a:gd name="T3" fmla="*/ 0 h 432"/>
                  <a:gd name="T4" fmla="*/ 1644 w 1768"/>
                  <a:gd name="T5" fmla="*/ 360 h 432"/>
                  <a:gd name="T6" fmla="*/ 124 w 1768"/>
                  <a:gd name="T7" fmla="*/ 360 h 432"/>
                  <a:gd name="T8" fmla="*/ 330 w 1768"/>
                  <a:gd name="T9" fmla="*/ 0 h 432"/>
                  <a:gd name="T10" fmla="*/ 246 w 1768"/>
                  <a:gd name="T11" fmla="*/ 0 h 432"/>
                  <a:gd name="T12" fmla="*/ 0 w 1768"/>
                  <a:gd name="T13" fmla="*/ 432 h 432"/>
                  <a:gd name="T14" fmla="*/ 1768 w 1768"/>
                  <a:gd name="T15" fmla="*/ 432 h 432"/>
                  <a:gd name="T16" fmla="*/ 1522 w 1768"/>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68" h="432">
                    <a:moveTo>
                      <a:pt x="1522" y="0"/>
                    </a:moveTo>
                    <a:lnTo>
                      <a:pt x="1439" y="0"/>
                    </a:lnTo>
                    <a:lnTo>
                      <a:pt x="1644" y="360"/>
                    </a:lnTo>
                    <a:lnTo>
                      <a:pt x="124" y="360"/>
                    </a:lnTo>
                    <a:lnTo>
                      <a:pt x="330" y="0"/>
                    </a:lnTo>
                    <a:lnTo>
                      <a:pt x="246" y="0"/>
                    </a:lnTo>
                    <a:lnTo>
                      <a:pt x="0" y="432"/>
                    </a:lnTo>
                    <a:lnTo>
                      <a:pt x="1768" y="432"/>
                    </a:lnTo>
                    <a:lnTo>
                      <a:pt x="152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66" name="Freeform 12"/>
              <p:cNvSpPr/>
              <p:nvPr/>
            </p:nvSpPr>
            <p:spPr bwMode="auto">
              <a:xfrm>
                <a:off x="259" y="1335"/>
                <a:ext cx="1768" cy="432"/>
              </a:xfrm>
              <a:custGeom>
                <a:avLst/>
                <a:gdLst>
                  <a:gd name="T0" fmla="*/ 1522 w 1768"/>
                  <a:gd name="T1" fmla="*/ 0 h 432"/>
                  <a:gd name="T2" fmla="*/ 1439 w 1768"/>
                  <a:gd name="T3" fmla="*/ 0 h 432"/>
                  <a:gd name="T4" fmla="*/ 1644 w 1768"/>
                  <a:gd name="T5" fmla="*/ 360 h 432"/>
                  <a:gd name="T6" fmla="*/ 124 w 1768"/>
                  <a:gd name="T7" fmla="*/ 360 h 432"/>
                  <a:gd name="T8" fmla="*/ 330 w 1768"/>
                  <a:gd name="T9" fmla="*/ 0 h 432"/>
                  <a:gd name="T10" fmla="*/ 246 w 1768"/>
                  <a:gd name="T11" fmla="*/ 0 h 432"/>
                  <a:gd name="T12" fmla="*/ 0 w 1768"/>
                  <a:gd name="T13" fmla="*/ 432 h 432"/>
                  <a:gd name="T14" fmla="*/ 1768 w 1768"/>
                  <a:gd name="T15" fmla="*/ 432 h 432"/>
                  <a:gd name="T16" fmla="*/ 1522 w 1768"/>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68" h="432">
                    <a:moveTo>
                      <a:pt x="1522" y="0"/>
                    </a:moveTo>
                    <a:lnTo>
                      <a:pt x="1439" y="0"/>
                    </a:lnTo>
                    <a:lnTo>
                      <a:pt x="1644" y="360"/>
                    </a:lnTo>
                    <a:lnTo>
                      <a:pt x="124" y="360"/>
                    </a:lnTo>
                    <a:lnTo>
                      <a:pt x="330" y="0"/>
                    </a:lnTo>
                    <a:lnTo>
                      <a:pt x="246" y="0"/>
                    </a:lnTo>
                    <a:lnTo>
                      <a:pt x="0" y="432"/>
                    </a:lnTo>
                    <a:lnTo>
                      <a:pt x="1768" y="432"/>
                    </a:lnTo>
                    <a:lnTo>
                      <a:pt x="15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67" name="Rectangle 13"/>
              <p:cNvSpPr>
                <a:spLocks noChangeArrowheads="1"/>
              </p:cNvSpPr>
              <p:nvPr/>
            </p:nvSpPr>
            <p:spPr bwMode="auto">
              <a:xfrm>
                <a:off x="1580" y="1511"/>
                <a:ext cx="104" cy="27"/>
              </a:xfrm>
              <a:prstGeom prst="rect">
                <a:avLst/>
              </a:prstGeom>
              <a:solidFill>
                <a:srgbClr val="D6D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3268" name="Rectangle 14"/>
              <p:cNvSpPr>
                <a:spLocks noChangeArrowheads="1"/>
              </p:cNvSpPr>
              <p:nvPr/>
            </p:nvSpPr>
            <p:spPr bwMode="auto">
              <a:xfrm>
                <a:off x="1580" y="1511"/>
                <a:ext cx="104"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3269" name="Rectangle 15"/>
              <p:cNvSpPr>
                <a:spLocks noChangeArrowheads="1"/>
              </p:cNvSpPr>
              <p:nvPr/>
            </p:nvSpPr>
            <p:spPr bwMode="auto">
              <a:xfrm>
                <a:off x="625" y="1511"/>
                <a:ext cx="103" cy="27"/>
              </a:xfrm>
              <a:prstGeom prst="rect">
                <a:avLst/>
              </a:prstGeom>
              <a:solidFill>
                <a:srgbClr val="D6D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3270" name="Rectangle 16"/>
              <p:cNvSpPr>
                <a:spLocks noChangeArrowheads="1"/>
              </p:cNvSpPr>
              <p:nvPr/>
            </p:nvSpPr>
            <p:spPr bwMode="auto">
              <a:xfrm>
                <a:off x="625" y="1511"/>
                <a:ext cx="103"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3271" name="Rectangle 17"/>
              <p:cNvSpPr>
                <a:spLocks noChangeArrowheads="1"/>
              </p:cNvSpPr>
              <p:nvPr/>
            </p:nvSpPr>
            <p:spPr bwMode="auto">
              <a:xfrm>
                <a:off x="1567" y="1497"/>
                <a:ext cx="104"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3272" name="Freeform 18"/>
              <p:cNvSpPr/>
              <p:nvPr/>
            </p:nvSpPr>
            <p:spPr bwMode="auto">
              <a:xfrm>
                <a:off x="1567" y="1497"/>
                <a:ext cx="104" cy="28"/>
              </a:xfrm>
              <a:custGeom>
                <a:avLst/>
                <a:gdLst>
                  <a:gd name="T0" fmla="*/ 0 w 104"/>
                  <a:gd name="T1" fmla="*/ 28 h 28"/>
                  <a:gd name="T2" fmla="*/ 104 w 104"/>
                  <a:gd name="T3" fmla="*/ 28 h 28"/>
                  <a:gd name="T4" fmla="*/ 104 w 104"/>
                  <a:gd name="T5" fmla="*/ 0 h 28"/>
                  <a:gd name="T6" fmla="*/ 0 w 104"/>
                  <a:gd name="T7" fmla="*/ 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28">
                    <a:moveTo>
                      <a:pt x="0" y="28"/>
                    </a:moveTo>
                    <a:lnTo>
                      <a:pt x="104" y="28"/>
                    </a:lnTo>
                    <a:lnTo>
                      <a:pt x="10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3" name="Rectangle 19"/>
              <p:cNvSpPr>
                <a:spLocks noChangeArrowheads="1"/>
              </p:cNvSpPr>
              <p:nvPr/>
            </p:nvSpPr>
            <p:spPr bwMode="auto">
              <a:xfrm>
                <a:off x="611" y="1497"/>
                <a:ext cx="104"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3274" name="Freeform 20"/>
              <p:cNvSpPr/>
              <p:nvPr/>
            </p:nvSpPr>
            <p:spPr bwMode="auto">
              <a:xfrm>
                <a:off x="611" y="1497"/>
                <a:ext cx="104" cy="28"/>
              </a:xfrm>
              <a:custGeom>
                <a:avLst/>
                <a:gdLst>
                  <a:gd name="T0" fmla="*/ 0 w 104"/>
                  <a:gd name="T1" fmla="*/ 28 h 28"/>
                  <a:gd name="T2" fmla="*/ 104 w 104"/>
                  <a:gd name="T3" fmla="*/ 28 h 28"/>
                  <a:gd name="T4" fmla="*/ 104 w 104"/>
                  <a:gd name="T5" fmla="*/ 0 h 28"/>
                  <a:gd name="T6" fmla="*/ 0 w 104"/>
                  <a:gd name="T7" fmla="*/ 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28">
                    <a:moveTo>
                      <a:pt x="0" y="28"/>
                    </a:moveTo>
                    <a:lnTo>
                      <a:pt x="104" y="28"/>
                    </a:lnTo>
                    <a:lnTo>
                      <a:pt x="10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5" name="Freeform 21"/>
              <p:cNvSpPr/>
              <p:nvPr/>
            </p:nvSpPr>
            <p:spPr bwMode="auto">
              <a:xfrm>
                <a:off x="1134" y="131"/>
                <a:ext cx="36" cy="95"/>
              </a:xfrm>
              <a:custGeom>
                <a:avLst/>
                <a:gdLst>
                  <a:gd name="T0" fmla="*/ 36 w 36"/>
                  <a:gd name="T1" fmla="*/ 0 h 95"/>
                  <a:gd name="T2" fmla="*/ 0 w 36"/>
                  <a:gd name="T3" fmla="*/ 0 h 95"/>
                  <a:gd name="T4" fmla="*/ 0 w 36"/>
                  <a:gd name="T5" fmla="*/ 95 h 95"/>
                  <a:gd name="T6" fmla="*/ 5 w 36"/>
                  <a:gd name="T7" fmla="*/ 95 h 95"/>
                  <a:gd name="T8" fmla="*/ 9 w 36"/>
                  <a:gd name="T9" fmla="*/ 87 h 95"/>
                  <a:gd name="T10" fmla="*/ 11 w 36"/>
                  <a:gd name="T11" fmla="*/ 90 h 95"/>
                  <a:gd name="T12" fmla="*/ 25 w 36"/>
                  <a:gd name="T13" fmla="*/ 67 h 95"/>
                  <a:gd name="T14" fmla="*/ 36 w 36"/>
                  <a:gd name="T15" fmla="*/ 86 h 95"/>
                  <a:gd name="T16" fmla="*/ 36 w 36"/>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95">
                    <a:moveTo>
                      <a:pt x="36" y="0"/>
                    </a:moveTo>
                    <a:lnTo>
                      <a:pt x="0" y="0"/>
                    </a:lnTo>
                    <a:lnTo>
                      <a:pt x="0" y="95"/>
                    </a:lnTo>
                    <a:lnTo>
                      <a:pt x="5" y="95"/>
                    </a:lnTo>
                    <a:lnTo>
                      <a:pt x="9" y="87"/>
                    </a:lnTo>
                    <a:lnTo>
                      <a:pt x="11" y="90"/>
                    </a:lnTo>
                    <a:lnTo>
                      <a:pt x="25" y="67"/>
                    </a:lnTo>
                    <a:lnTo>
                      <a:pt x="36" y="86"/>
                    </a:lnTo>
                    <a:lnTo>
                      <a:pt x="3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6" name="Freeform 22"/>
              <p:cNvSpPr/>
              <p:nvPr/>
            </p:nvSpPr>
            <p:spPr bwMode="auto">
              <a:xfrm>
                <a:off x="1134" y="131"/>
                <a:ext cx="36" cy="95"/>
              </a:xfrm>
              <a:custGeom>
                <a:avLst/>
                <a:gdLst>
                  <a:gd name="T0" fmla="*/ 36 w 36"/>
                  <a:gd name="T1" fmla="*/ 0 h 95"/>
                  <a:gd name="T2" fmla="*/ 0 w 36"/>
                  <a:gd name="T3" fmla="*/ 0 h 95"/>
                  <a:gd name="T4" fmla="*/ 0 w 36"/>
                  <a:gd name="T5" fmla="*/ 95 h 95"/>
                  <a:gd name="T6" fmla="*/ 5 w 36"/>
                  <a:gd name="T7" fmla="*/ 95 h 95"/>
                  <a:gd name="T8" fmla="*/ 9 w 36"/>
                  <a:gd name="T9" fmla="*/ 87 h 95"/>
                  <a:gd name="T10" fmla="*/ 11 w 36"/>
                  <a:gd name="T11" fmla="*/ 90 h 95"/>
                  <a:gd name="T12" fmla="*/ 25 w 36"/>
                  <a:gd name="T13" fmla="*/ 67 h 95"/>
                  <a:gd name="T14" fmla="*/ 36 w 36"/>
                  <a:gd name="T15" fmla="*/ 86 h 95"/>
                  <a:gd name="T16" fmla="*/ 36 w 36"/>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95">
                    <a:moveTo>
                      <a:pt x="36" y="0"/>
                    </a:moveTo>
                    <a:lnTo>
                      <a:pt x="0" y="0"/>
                    </a:lnTo>
                    <a:lnTo>
                      <a:pt x="0" y="95"/>
                    </a:lnTo>
                    <a:lnTo>
                      <a:pt x="5" y="95"/>
                    </a:lnTo>
                    <a:lnTo>
                      <a:pt x="9" y="87"/>
                    </a:lnTo>
                    <a:lnTo>
                      <a:pt x="11" y="90"/>
                    </a:lnTo>
                    <a:lnTo>
                      <a:pt x="25" y="67"/>
                    </a:lnTo>
                    <a:lnTo>
                      <a:pt x="36" y="86"/>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7" name="Freeform 23"/>
              <p:cNvSpPr/>
              <p:nvPr/>
            </p:nvSpPr>
            <p:spPr bwMode="auto">
              <a:xfrm>
                <a:off x="1139" y="218"/>
                <a:ext cx="6" cy="8"/>
              </a:xfrm>
              <a:custGeom>
                <a:avLst/>
                <a:gdLst>
                  <a:gd name="T0" fmla="*/ 4 w 6"/>
                  <a:gd name="T1" fmla="*/ 0 h 8"/>
                  <a:gd name="T2" fmla="*/ 0 w 6"/>
                  <a:gd name="T3" fmla="*/ 8 h 8"/>
                  <a:gd name="T4" fmla="*/ 3 w 6"/>
                  <a:gd name="T5" fmla="*/ 8 h 8"/>
                  <a:gd name="T6" fmla="*/ 6 w 6"/>
                  <a:gd name="T7" fmla="*/ 3 h 8"/>
                  <a:gd name="T8" fmla="*/ 4 w 6"/>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8">
                    <a:moveTo>
                      <a:pt x="4" y="0"/>
                    </a:moveTo>
                    <a:lnTo>
                      <a:pt x="0" y="8"/>
                    </a:lnTo>
                    <a:lnTo>
                      <a:pt x="3" y="8"/>
                    </a:lnTo>
                    <a:lnTo>
                      <a:pt x="6" y="3"/>
                    </a:lnTo>
                    <a:lnTo>
                      <a:pt x="4"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 name="Freeform 24"/>
              <p:cNvSpPr/>
              <p:nvPr/>
            </p:nvSpPr>
            <p:spPr bwMode="auto">
              <a:xfrm>
                <a:off x="1139" y="218"/>
                <a:ext cx="6" cy="8"/>
              </a:xfrm>
              <a:custGeom>
                <a:avLst/>
                <a:gdLst>
                  <a:gd name="T0" fmla="*/ 4 w 6"/>
                  <a:gd name="T1" fmla="*/ 0 h 8"/>
                  <a:gd name="T2" fmla="*/ 0 w 6"/>
                  <a:gd name="T3" fmla="*/ 8 h 8"/>
                  <a:gd name="T4" fmla="*/ 3 w 6"/>
                  <a:gd name="T5" fmla="*/ 8 h 8"/>
                  <a:gd name="T6" fmla="*/ 6 w 6"/>
                  <a:gd name="T7" fmla="*/ 3 h 8"/>
                  <a:gd name="T8" fmla="*/ 4 w 6"/>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8">
                    <a:moveTo>
                      <a:pt x="4" y="0"/>
                    </a:moveTo>
                    <a:lnTo>
                      <a:pt x="0" y="8"/>
                    </a:lnTo>
                    <a:lnTo>
                      <a:pt x="3" y="8"/>
                    </a:lnTo>
                    <a:lnTo>
                      <a:pt x="6" y="3"/>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 name="Rectangle 25"/>
              <p:cNvSpPr>
                <a:spLocks noChangeArrowheads="1"/>
              </p:cNvSpPr>
              <p:nvPr/>
            </p:nvSpPr>
            <p:spPr bwMode="auto">
              <a:xfrm>
                <a:off x="1134" y="0"/>
                <a:ext cx="36" cy="50"/>
              </a:xfrm>
              <a:prstGeom prst="rect">
                <a:avLst/>
              </a:prstGeom>
              <a:solidFill>
                <a:srgbClr val="D6D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3280" name="Rectangle 26"/>
              <p:cNvSpPr>
                <a:spLocks noChangeArrowheads="1"/>
              </p:cNvSpPr>
              <p:nvPr/>
            </p:nvSpPr>
            <p:spPr bwMode="auto">
              <a:xfrm>
                <a:off x="1134" y="0"/>
                <a:ext cx="36"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3281" name="Freeform 27"/>
              <p:cNvSpPr/>
              <p:nvPr/>
            </p:nvSpPr>
            <p:spPr bwMode="auto">
              <a:xfrm>
                <a:off x="932" y="507"/>
                <a:ext cx="36" cy="48"/>
              </a:xfrm>
              <a:custGeom>
                <a:avLst/>
                <a:gdLst>
                  <a:gd name="T0" fmla="*/ 34 w 36"/>
                  <a:gd name="T1" fmla="*/ 0 h 48"/>
                  <a:gd name="T2" fmla="*/ 0 w 36"/>
                  <a:gd name="T3" fmla="*/ 12 h 48"/>
                  <a:gd name="T4" fmla="*/ 13 w 36"/>
                  <a:gd name="T5" fmla="*/ 48 h 48"/>
                  <a:gd name="T6" fmla="*/ 36 w 36"/>
                  <a:gd name="T7" fmla="*/ 9 h 48"/>
                  <a:gd name="T8" fmla="*/ 34 w 36"/>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48">
                    <a:moveTo>
                      <a:pt x="34" y="0"/>
                    </a:moveTo>
                    <a:lnTo>
                      <a:pt x="0" y="12"/>
                    </a:lnTo>
                    <a:lnTo>
                      <a:pt x="13" y="48"/>
                    </a:lnTo>
                    <a:lnTo>
                      <a:pt x="36" y="9"/>
                    </a:lnTo>
                    <a:lnTo>
                      <a:pt x="34"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2" name="Freeform 28"/>
              <p:cNvSpPr/>
              <p:nvPr/>
            </p:nvSpPr>
            <p:spPr bwMode="auto">
              <a:xfrm>
                <a:off x="932" y="507"/>
                <a:ext cx="36" cy="48"/>
              </a:xfrm>
              <a:custGeom>
                <a:avLst/>
                <a:gdLst>
                  <a:gd name="T0" fmla="*/ 34 w 36"/>
                  <a:gd name="T1" fmla="*/ 0 h 48"/>
                  <a:gd name="T2" fmla="*/ 0 w 36"/>
                  <a:gd name="T3" fmla="*/ 12 h 48"/>
                  <a:gd name="T4" fmla="*/ 13 w 36"/>
                  <a:gd name="T5" fmla="*/ 48 h 48"/>
                  <a:gd name="T6" fmla="*/ 36 w 36"/>
                  <a:gd name="T7" fmla="*/ 9 h 48"/>
                  <a:gd name="T8" fmla="*/ 34 w 36"/>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48">
                    <a:moveTo>
                      <a:pt x="34" y="0"/>
                    </a:moveTo>
                    <a:lnTo>
                      <a:pt x="0" y="12"/>
                    </a:lnTo>
                    <a:lnTo>
                      <a:pt x="13" y="48"/>
                    </a:lnTo>
                    <a:lnTo>
                      <a:pt x="36" y="9"/>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3" name="Freeform 29"/>
              <p:cNvSpPr>
                <a:spLocks noEditPoints="1"/>
              </p:cNvSpPr>
              <p:nvPr/>
            </p:nvSpPr>
            <p:spPr bwMode="auto">
              <a:xfrm>
                <a:off x="813" y="179"/>
                <a:ext cx="126" cy="267"/>
              </a:xfrm>
              <a:custGeom>
                <a:avLst/>
                <a:gdLst>
                  <a:gd name="T0" fmla="*/ 93 w 126"/>
                  <a:gd name="T1" fmla="*/ 164 h 267"/>
                  <a:gd name="T2" fmla="*/ 60 w 126"/>
                  <a:gd name="T3" fmla="*/ 176 h 267"/>
                  <a:gd name="T4" fmla="*/ 92 w 126"/>
                  <a:gd name="T5" fmla="*/ 267 h 267"/>
                  <a:gd name="T6" fmla="*/ 126 w 126"/>
                  <a:gd name="T7" fmla="*/ 254 h 267"/>
                  <a:gd name="T8" fmla="*/ 93 w 126"/>
                  <a:gd name="T9" fmla="*/ 164 h 267"/>
                  <a:gd name="T10" fmla="*/ 34 w 126"/>
                  <a:gd name="T11" fmla="*/ 0 h 267"/>
                  <a:gd name="T12" fmla="*/ 0 w 126"/>
                  <a:gd name="T13" fmla="*/ 12 h 267"/>
                  <a:gd name="T14" fmla="*/ 33 w 126"/>
                  <a:gd name="T15" fmla="*/ 103 h 267"/>
                  <a:gd name="T16" fmla="*/ 66 w 126"/>
                  <a:gd name="T17" fmla="*/ 91 h 267"/>
                  <a:gd name="T18" fmla="*/ 34 w 126"/>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267">
                    <a:moveTo>
                      <a:pt x="93" y="164"/>
                    </a:moveTo>
                    <a:lnTo>
                      <a:pt x="60" y="176"/>
                    </a:lnTo>
                    <a:lnTo>
                      <a:pt x="92" y="267"/>
                    </a:lnTo>
                    <a:lnTo>
                      <a:pt x="126" y="254"/>
                    </a:lnTo>
                    <a:lnTo>
                      <a:pt x="93" y="164"/>
                    </a:lnTo>
                    <a:close/>
                    <a:moveTo>
                      <a:pt x="34" y="0"/>
                    </a:moveTo>
                    <a:lnTo>
                      <a:pt x="0" y="12"/>
                    </a:lnTo>
                    <a:lnTo>
                      <a:pt x="33" y="103"/>
                    </a:lnTo>
                    <a:lnTo>
                      <a:pt x="66" y="91"/>
                    </a:lnTo>
                    <a:lnTo>
                      <a:pt x="34"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4" name="Freeform 30"/>
              <p:cNvSpPr>
                <a:spLocks noEditPoints="1"/>
              </p:cNvSpPr>
              <p:nvPr/>
            </p:nvSpPr>
            <p:spPr bwMode="auto">
              <a:xfrm>
                <a:off x="813" y="179"/>
                <a:ext cx="126" cy="267"/>
              </a:xfrm>
              <a:custGeom>
                <a:avLst/>
                <a:gdLst>
                  <a:gd name="T0" fmla="*/ 93 w 126"/>
                  <a:gd name="T1" fmla="*/ 164 h 267"/>
                  <a:gd name="T2" fmla="*/ 60 w 126"/>
                  <a:gd name="T3" fmla="*/ 176 h 267"/>
                  <a:gd name="T4" fmla="*/ 92 w 126"/>
                  <a:gd name="T5" fmla="*/ 267 h 267"/>
                  <a:gd name="T6" fmla="*/ 126 w 126"/>
                  <a:gd name="T7" fmla="*/ 254 h 267"/>
                  <a:gd name="T8" fmla="*/ 93 w 126"/>
                  <a:gd name="T9" fmla="*/ 164 h 267"/>
                  <a:gd name="T10" fmla="*/ 34 w 126"/>
                  <a:gd name="T11" fmla="*/ 0 h 267"/>
                  <a:gd name="T12" fmla="*/ 0 w 126"/>
                  <a:gd name="T13" fmla="*/ 12 h 267"/>
                  <a:gd name="T14" fmla="*/ 33 w 126"/>
                  <a:gd name="T15" fmla="*/ 103 h 267"/>
                  <a:gd name="T16" fmla="*/ 66 w 126"/>
                  <a:gd name="T17" fmla="*/ 91 h 267"/>
                  <a:gd name="T18" fmla="*/ 34 w 126"/>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267">
                    <a:moveTo>
                      <a:pt x="93" y="164"/>
                    </a:moveTo>
                    <a:lnTo>
                      <a:pt x="60" y="176"/>
                    </a:lnTo>
                    <a:lnTo>
                      <a:pt x="92" y="267"/>
                    </a:lnTo>
                    <a:lnTo>
                      <a:pt x="126" y="254"/>
                    </a:lnTo>
                    <a:lnTo>
                      <a:pt x="93" y="164"/>
                    </a:lnTo>
                    <a:moveTo>
                      <a:pt x="34" y="0"/>
                    </a:moveTo>
                    <a:lnTo>
                      <a:pt x="0" y="12"/>
                    </a:lnTo>
                    <a:lnTo>
                      <a:pt x="33" y="103"/>
                    </a:lnTo>
                    <a:lnTo>
                      <a:pt x="66" y="91"/>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5" name="Freeform 31"/>
              <p:cNvSpPr/>
              <p:nvPr/>
            </p:nvSpPr>
            <p:spPr bwMode="auto">
              <a:xfrm>
                <a:off x="770" y="61"/>
                <a:ext cx="50" cy="57"/>
              </a:xfrm>
              <a:custGeom>
                <a:avLst/>
                <a:gdLst>
                  <a:gd name="T0" fmla="*/ 34 w 50"/>
                  <a:gd name="T1" fmla="*/ 0 h 57"/>
                  <a:gd name="T2" fmla="*/ 0 w 50"/>
                  <a:gd name="T3" fmla="*/ 13 h 57"/>
                  <a:gd name="T4" fmla="*/ 16 w 50"/>
                  <a:gd name="T5" fmla="*/ 57 h 57"/>
                  <a:gd name="T6" fmla="*/ 50 w 50"/>
                  <a:gd name="T7" fmla="*/ 44 h 57"/>
                  <a:gd name="T8" fmla="*/ 34 w 50"/>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7">
                    <a:moveTo>
                      <a:pt x="34" y="0"/>
                    </a:moveTo>
                    <a:lnTo>
                      <a:pt x="0" y="13"/>
                    </a:lnTo>
                    <a:lnTo>
                      <a:pt x="16" y="57"/>
                    </a:lnTo>
                    <a:lnTo>
                      <a:pt x="50" y="44"/>
                    </a:lnTo>
                    <a:lnTo>
                      <a:pt x="34"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6" name="Freeform 32"/>
              <p:cNvSpPr/>
              <p:nvPr/>
            </p:nvSpPr>
            <p:spPr bwMode="auto">
              <a:xfrm>
                <a:off x="770" y="61"/>
                <a:ext cx="50" cy="57"/>
              </a:xfrm>
              <a:custGeom>
                <a:avLst/>
                <a:gdLst>
                  <a:gd name="T0" fmla="*/ 34 w 50"/>
                  <a:gd name="T1" fmla="*/ 0 h 57"/>
                  <a:gd name="T2" fmla="*/ 0 w 50"/>
                  <a:gd name="T3" fmla="*/ 13 h 57"/>
                  <a:gd name="T4" fmla="*/ 16 w 50"/>
                  <a:gd name="T5" fmla="*/ 57 h 57"/>
                  <a:gd name="T6" fmla="*/ 50 w 50"/>
                  <a:gd name="T7" fmla="*/ 44 h 57"/>
                  <a:gd name="T8" fmla="*/ 34 w 50"/>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7">
                    <a:moveTo>
                      <a:pt x="34" y="0"/>
                    </a:moveTo>
                    <a:lnTo>
                      <a:pt x="0" y="13"/>
                    </a:lnTo>
                    <a:lnTo>
                      <a:pt x="16" y="57"/>
                    </a:lnTo>
                    <a:lnTo>
                      <a:pt x="50" y="44"/>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7" name="Freeform 33"/>
              <p:cNvSpPr/>
              <p:nvPr/>
            </p:nvSpPr>
            <p:spPr bwMode="auto">
              <a:xfrm>
                <a:off x="713" y="628"/>
                <a:ext cx="58" cy="60"/>
              </a:xfrm>
              <a:custGeom>
                <a:avLst/>
                <a:gdLst>
                  <a:gd name="T0" fmla="*/ 28 w 58"/>
                  <a:gd name="T1" fmla="*/ 0 h 60"/>
                  <a:gd name="T2" fmla="*/ 0 w 58"/>
                  <a:gd name="T3" fmla="*/ 23 h 60"/>
                  <a:gd name="T4" fmla="*/ 30 w 58"/>
                  <a:gd name="T5" fmla="*/ 60 h 60"/>
                  <a:gd name="T6" fmla="*/ 58 w 58"/>
                  <a:gd name="T7" fmla="*/ 36 h 60"/>
                  <a:gd name="T8" fmla="*/ 28 w 58"/>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60">
                    <a:moveTo>
                      <a:pt x="28" y="0"/>
                    </a:moveTo>
                    <a:lnTo>
                      <a:pt x="0" y="23"/>
                    </a:lnTo>
                    <a:lnTo>
                      <a:pt x="30" y="60"/>
                    </a:lnTo>
                    <a:lnTo>
                      <a:pt x="58" y="36"/>
                    </a:lnTo>
                    <a:lnTo>
                      <a:pt x="28"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8" name="Freeform 34"/>
              <p:cNvSpPr/>
              <p:nvPr/>
            </p:nvSpPr>
            <p:spPr bwMode="auto">
              <a:xfrm>
                <a:off x="713" y="628"/>
                <a:ext cx="58" cy="60"/>
              </a:xfrm>
              <a:custGeom>
                <a:avLst/>
                <a:gdLst>
                  <a:gd name="T0" fmla="*/ 28 w 58"/>
                  <a:gd name="T1" fmla="*/ 0 h 60"/>
                  <a:gd name="T2" fmla="*/ 0 w 58"/>
                  <a:gd name="T3" fmla="*/ 23 h 60"/>
                  <a:gd name="T4" fmla="*/ 30 w 58"/>
                  <a:gd name="T5" fmla="*/ 60 h 60"/>
                  <a:gd name="T6" fmla="*/ 58 w 58"/>
                  <a:gd name="T7" fmla="*/ 36 h 60"/>
                  <a:gd name="T8" fmla="*/ 28 w 58"/>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60">
                    <a:moveTo>
                      <a:pt x="28" y="0"/>
                    </a:moveTo>
                    <a:lnTo>
                      <a:pt x="0" y="23"/>
                    </a:lnTo>
                    <a:lnTo>
                      <a:pt x="30" y="60"/>
                    </a:lnTo>
                    <a:lnTo>
                      <a:pt x="58" y="36"/>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9" name="Freeform 35"/>
              <p:cNvSpPr>
                <a:spLocks noEditPoints="1"/>
              </p:cNvSpPr>
              <p:nvPr/>
            </p:nvSpPr>
            <p:spPr bwMode="auto">
              <a:xfrm>
                <a:off x="488" y="361"/>
                <a:ext cx="202" cy="230"/>
              </a:xfrm>
              <a:custGeom>
                <a:avLst/>
                <a:gdLst>
                  <a:gd name="T0" fmla="*/ 140 w 202"/>
                  <a:gd name="T1" fmla="*/ 133 h 230"/>
                  <a:gd name="T2" fmla="*/ 113 w 202"/>
                  <a:gd name="T3" fmla="*/ 157 h 230"/>
                  <a:gd name="T4" fmla="*/ 175 w 202"/>
                  <a:gd name="T5" fmla="*/ 230 h 230"/>
                  <a:gd name="T6" fmla="*/ 202 w 202"/>
                  <a:gd name="T7" fmla="*/ 208 h 230"/>
                  <a:gd name="T8" fmla="*/ 140 w 202"/>
                  <a:gd name="T9" fmla="*/ 133 h 230"/>
                  <a:gd name="T10" fmla="*/ 28 w 202"/>
                  <a:gd name="T11" fmla="*/ 0 h 230"/>
                  <a:gd name="T12" fmla="*/ 0 w 202"/>
                  <a:gd name="T13" fmla="*/ 23 h 230"/>
                  <a:gd name="T14" fmla="*/ 62 w 202"/>
                  <a:gd name="T15" fmla="*/ 97 h 230"/>
                  <a:gd name="T16" fmla="*/ 90 w 202"/>
                  <a:gd name="T17" fmla="*/ 73 h 230"/>
                  <a:gd name="T18" fmla="*/ 28 w 202"/>
                  <a:gd name="T19" fmla="*/ 0 h 2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 h="230">
                    <a:moveTo>
                      <a:pt x="140" y="133"/>
                    </a:moveTo>
                    <a:lnTo>
                      <a:pt x="113" y="157"/>
                    </a:lnTo>
                    <a:lnTo>
                      <a:pt x="175" y="230"/>
                    </a:lnTo>
                    <a:lnTo>
                      <a:pt x="202" y="208"/>
                    </a:lnTo>
                    <a:lnTo>
                      <a:pt x="140" y="133"/>
                    </a:lnTo>
                    <a:close/>
                    <a:moveTo>
                      <a:pt x="28" y="0"/>
                    </a:moveTo>
                    <a:lnTo>
                      <a:pt x="0" y="23"/>
                    </a:lnTo>
                    <a:lnTo>
                      <a:pt x="62" y="97"/>
                    </a:lnTo>
                    <a:lnTo>
                      <a:pt x="90" y="73"/>
                    </a:lnTo>
                    <a:lnTo>
                      <a:pt x="28"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0" name="Freeform 36"/>
              <p:cNvSpPr>
                <a:spLocks noEditPoints="1"/>
              </p:cNvSpPr>
              <p:nvPr/>
            </p:nvSpPr>
            <p:spPr bwMode="auto">
              <a:xfrm>
                <a:off x="488" y="361"/>
                <a:ext cx="202" cy="230"/>
              </a:xfrm>
              <a:custGeom>
                <a:avLst/>
                <a:gdLst>
                  <a:gd name="T0" fmla="*/ 140 w 202"/>
                  <a:gd name="T1" fmla="*/ 133 h 230"/>
                  <a:gd name="T2" fmla="*/ 113 w 202"/>
                  <a:gd name="T3" fmla="*/ 157 h 230"/>
                  <a:gd name="T4" fmla="*/ 175 w 202"/>
                  <a:gd name="T5" fmla="*/ 230 h 230"/>
                  <a:gd name="T6" fmla="*/ 202 w 202"/>
                  <a:gd name="T7" fmla="*/ 208 h 230"/>
                  <a:gd name="T8" fmla="*/ 140 w 202"/>
                  <a:gd name="T9" fmla="*/ 133 h 230"/>
                  <a:gd name="T10" fmla="*/ 28 w 202"/>
                  <a:gd name="T11" fmla="*/ 0 h 230"/>
                  <a:gd name="T12" fmla="*/ 0 w 202"/>
                  <a:gd name="T13" fmla="*/ 23 h 230"/>
                  <a:gd name="T14" fmla="*/ 62 w 202"/>
                  <a:gd name="T15" fmla="*/ 97 h 230"/>
                  <a:gd name="T16" fmla="*/ 90 w 202"/>
                  <a:gd name="T17" fmla="*/ 73 h 230"/>
                  <a:gd name="T18" fmla="*/ 28 w 202"/>
                  <a:gd name="T19" fmla="*/ 0 h 2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 h="230">
                    <a:moveTo>
                      <a:pt x="140" y="133"/>
                    </a:moveTo>
                    <a:lnTo>
                      <a:pt x="113" y="157"/>
                    </a:lnTo>
                    <a:lnTo>
                      <a:pt x="175" y="230"/>
                    </a:lnTo>
                    <a:lnTo>
                      <a:pt x="202" y="208"/>
                    </a:lnTo>
                    <a:lnTo>
                      <a:pt x="140" y="133"/>
                    </a:lnTo>
                    <a:moveTo>
                      <a:pt x="28" y="0"/>
                    </a:moveTo>
                    <a:lnTo>
                      <a:pt x="0" y="23"/>
                    </a:lnTo>
                    <a:lnTo>
                      <a:pt x="62" y="97"/>
                    </a:lnTo>
                    <a:lnTo>
                      <a:pt x="90" y="73"/>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1" name="Freeform 37"/>
              <p:cNvSpPr/>
              <p:nvPr/>
            </p:nvSpPr>
            <p:spPr bwMode="auto">
              <a:xfrm>
                <a:off x="408" y="265"/>
                <a:ext cx="58" cy="59"/>
              </a:xfrm>
              <a:custGeom>
                <a:avLst/>
                <a:gdLst>
                  <a:gd name="T0" fmla="*/ 27 w 58"/>
                  <a:gd name="T1" fmla="*/ 0 h 59"/>
                  <a:gd name="T2" fmla="*/ 0 w 58"/>
                  <a:gd name="T3" fmla="*/ 23 h 59"/>
                  <a:gd name="T4" fmla="*/ 31 w 58"/>
                  <a:gd name="T5" fmla="*/ 59 h 59"/>
                  <a:gd name="T6" fmla="*/ 58 w 58"/>
                  <a:gd name="T7" fmla="*/ 36 h 59"/>
                  <a:gd name="T8" fmla="*/ 27 w 58"/>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9">
                    <a:moveTo>
                      <a:pt x="27" y="0"/>
                    </a:moveTo>
                    <a:lnTo>
                      <a:pt x="0" y="23"/>
                    </a:lnTo>
                    <a:lnTo>
                      <a:pt x="31" y="59"/>
                    </a:lnTo>
                    <a:lnTo>
                      <a:pt x="58" y="36"/>
                    </a:lnTo>
                    <a:lnTo>
                      <a:pt x="27"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2" name="Freeform 38"/>
              <p:cNvSpPr/>
              <p:nvPr/>
            </p:nvSpPr>
            <p:spPr bwMode="auto">
              <a:xfrm>
                <a:off x="408" y="265"/>
                <a:ext cx="58" cy="59"/>
              </a:xfrm>
              <a:custGeom>
                <a:avLst/>
                <a:gdLst>
                  <a:gd name="T0" fmla="*/ 27 w 58"/>
                  <a:gd name="T1" fmla="*/ 0 h 59"/>
                  <a:gd name="T2" fmla="*/ 0 w 58"/>
                  <a:gd name="T3" fmla="*/ 23 h 59"/>
                  <a:gd name="T4" fmla="*/ 31 w 58"/>
                  <a:gd name="T5" fmla="*/ 59 h 59"/>
                  <a:gd name="T6" fmla="*/ 58 w 58"/>
                  <a:gd name="T7" fmla="*/ 36 h 59"/>
                  <a:gd name="T8" fmla="*/ 27 w 58"/>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9">
                    <a:moveTo>
                      <a:pt x="27" y="0"/>
                    </a:moveTo>
                    <a:lnTo>
                      <a:pt x="0" y="23"/>
                    </a:lnTo>
                    <a:lnTo>
                      <a:pt x="31" y="59"/>
                    </a:lnTo>
                    <a:lnTo>
                      <a:pt x="58" y="36"/>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3" name="Freeform 39"/>
              <p:cNvSpPr/>
              <p:nvPr/>
            </p:nvSpPr>
            <p:spPr bwMode="auto">
              <a:xfrm>
                <a:off x="551" y="820"/>
                <a:ext cx="60" cy="54"/>
              </a:xfrm>
              <a:custGeom>
                <a:avLst/>
                <a:gdLst>
                  <a:gd name="T0" fmla="*/ 18 w 60"/>
                  <a:gd name="T1" fmla="*/ 0 h 54"/>
                  <a:gd name="T2" fmla="*/ 0 w 60"/>
                  <a:gd name="T3" fmla="*/ 30 h 54"/>
                  <a:gd name="T4" fmla="*/ 42 w 60"/>
                  <a:gd name="T5" fmla="*/ 54 h 54"/>
                  <a:gd name="T6" fmla="*/ 60 w 60"/>
                  <a:gd name="T7" fmla="*/ 24 h 54"/>
                  <a:gd name="T8" fmla="*/ 18 w 60"/>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4">
                    <a:moveTo>
                      <a:pt x="18" y="0"/>
                    </a:moveTo>
                    <a:lnTo>
                      <a:pt x="0" y="30"/>
                    </a:lnTo>
                    <a:lnTo>
                      <a:pt x="42" y="54"/>
                    </a:lnTo>
                    <a:lnTo>
                      <a:pt x="60" y="24"/>
                    </a:lnTo>
                    <a:lnTo>
                      <a:pt x="18"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4" name="Freeform 40"/>
              <p:cNvSpPr/>
              <p:nvPr/>
            </p:nvSpPr>
            <p:spPr bwMode="auto">
              <a:xfrm>
                <a:off x="551" y="820"/>
                <a:ext cx="60" cy="54"/>
              </a:xfrm>
              <a:custGeom>
                <a:avLst/>
                <a:gdLst>
                  <a:gd name="T0" fmla="*/ 18 w 60"/>
                  <a:gd name="T1" fmla="*/ 0 h 54"/>
                  <a:gd name="T2" fmla="*/ 0 w 60"/>
                  <a:gd name="T3" fmla="*/ 30 h 54"/>
                  <a:gd name="T4" fmla="*/ 42 w 60"/>
                  <a:gd name="T5" fmla="*/ 54 h 54"/>
                  <a:gd name="T6" fmla="*/ 60 w 60"/>
                  <a:gd name="T7" fmla="*/ 24 h 54"/>
                  <a:gd name="T8" fmla="*/ 18 w 60"/>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4">
                    <a:moveTo>
                      <a:pt x="18" y="0"/>
                    </a:moveTo>
                    <a:lnTo>
                      <a:pt x="0" y="30"/>
                    </a:lnTo>
                    <a:lnTo>
                      <a:pt x="42" y="54"/>
                    </a:lnTo>
                    <a:lnTo>
                      <a:pt x="60" y="24"/>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5" name="Freeform 41"/>
              <p:cNvSpPr>
                <a:spLocks noEditPoints="1"/>
              </p:cNvSpPr>
              <p:nvPr/>
            </p:nvSpPr>
            <p:spPr bwMode="auto">
              <a:xfrm>
                <a:off x="249" y="645"/>
                <a:ext cx="253" cy="167"/>
              </a:xfrm>
              <a:custGeom>
                <a:avLst/>
                <a:gdLst>
                  <a:gd name="T0" fmla="*/ 169 w 253"/>
                  <a:gd name="T1" fmla="*/ 87 h 167"/>
                  <a:gd name="T2" fmla="*/ 151 w 253"/>
                  <a:gd name="T3" fmla="*/ 119 h 167"/>
                  <a:gd name="T4" fmla="*/ 235 w 253"/>
                  <a:gd name="T5" fmla="*/ 167 h 167"/>
                  <a:gd name="T6" fmla="*/ 253 w 253"/>
                  <a:gd name="T7" fmla="*/ 135 h 167"/>
                  <a:gd name="T8" fmla="*/ 169 w 253"/>
                  <a:gd name="T9" fmla="*/ 87 h 167"/>
                  <a:gd name="T10" fmla="*/ 18 w 253"/>
                  <a:gd name="T11" fmla="*/ 0 h 167"/>
                  <a:gd name="T12" fmla="*/ 0 w 253"/>
                  <a:gd name="T13" fmla="*/ 32 h 167"/>
                  <a:gd name="T14" fmla="*/ 84 w 253"/>
                  <a:gd name="T15" fmla="*/ 79 h 167"/>
                  <a:gd name="T16" fmla="*/ 102 w 253"/>
                  <a:gd name="T17" fmla="*/ 49 h 167"/>
                  <a:gd name="T18" fmla="*/ 18 w 253"/>
                  <a:gd name="T19" fmla="*/ 0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 h="167">
                    <a:moveTo>
                      <a:pt x="169" y="87"/>
                    </a:moveTo>
                    <a:lnTo>
                      <a:pt x="151" y="119"/>
                    </a:lnTo>
                    <a:lnTo>
                      <a:pt x="235" y="167"/>
                    </a:lnTo>
                    <a:lnTo>
                      <a:pt x="253" y="135"/>
                    </a:lnTo>
                    <a:lnTo>
                      <a:pt x="169" y="87"/>
                    </a:lnTo>
                    <a:close/>
                    <a:moveTo>
                      <a:pt x="18" y="0"/>
                    </a:moveTo>
                    <a:lnTo>
                      <a:pt x="0" y="32"/>
                    </a:lnTo>
                    <a:lnTo>
                      <a:pt x="84" y="79"/>
                    </a:lnTo>
                    <a:lnTo>
                      <a:pt x="102" y="49"/>
                    </a:lnTo>
                    <a:lnTo>
                      <a:pt x="18"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6" name="Freeform 42"/>
              <p:cNvSpPr>
                <a:spLocks noEditPoints="1"/>
              </p:cNvSpPr>
              <p:nvPr/>
            </p:nvSpPr>
            <p:spPr bwMode="auto">
              <a:xfrm>
                <a:off x="249" y="645"/>
                <a:ext cx="253" cy="167"/>
              </a:xfrm>
              <a:custGeom>
                <a:avLst/>
                <a:gdLst>
                  <a:gd name="T0" fmla="*/ 169 w 253"/>
                  <a:gd name="T1" fmla="*/ 87 h 167"/>
                  <a:gd name="T2" fmla="*/ 151 w 253"/>
                  <a:gd name="T3" fmla="*/ 119 h 167"/>
                  <a:gd name="T4" fmla="*/ 235 w 253"/>
                  <a:gd name="T5" fmla="*/ 167 h 167"/>
                  <a:gd name="T6" fmla="*/ 253 w 253"/>
                  <a:gd name="T7" fmla="*/ 135 h 167"/>
                  <a:gd name="T8" fmla="*/ 169 w 253"/>
                  <a:gd name="T9" fmla="*/ 87 h 167"/>
                  <a:gd name="T10" fmla="*/ 18 w 253"/>
                  <a:gd name="T11" fmla="*/ 0 h 167"/>
                  <a:gd name="T12" fmla="*/ 0 w 253"/>
                  <a:gd name="T13" fmla="*/ 32 h 167"/>
                  <a:gd name="T14" fmla="*/ 84 w 253"/>
                  <a:gd name="T15" fmla="*/ 79 h 167"/>
                  <a:gd name="T16" fmla="*/ 102 w 253"/>
                  <a:gd name="T17" fmla="*/ 49 h 167"/>
                  <a:gd name="T18" fmla="*/ 18 w 253"/>
                  <a:gd name="T19" fmla="*/ 0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 h="167">
                    <a:moveTo>
                      <a:pt x="169" y="87"/>
                    </a:moveTo>
                    <a:lnTo>
                      <a:pt x="151" y="119"/>
                    </a:lnTo>
                    <a:lnTo>
                      <a:pt x="235" y="167"/>
                    </a:lnTo>
                    <a:lnTo>
                      <a:pt x="253" y="135"/>
                    </a:lnTo>
                    <a:lnTo>
                      <a:pt x="169" y="87"/>
                    </a:lnTo>
                    <a:moveTo>
                      <a:pt x="18" y="0"/>
                    </a:moveTo>
                    <a:lnTo>
                      <a:pt x="0" y="32"/>
                    </a:lnTo>
                    <a:lnTo>
                      <a:pt x="84" y="79"/>
                    </a:lnTo>
                    <a:lnTo>
                      <a:pt x="102" y="49"/>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7" name="Freeform 43"/>
              <p:cNvSpPr/>
              <p:nvPr/>
            </p:nvSpPr>
            <p:spPr bwMode="auto">
              <a:xfrm>
                <a:off x="141" y="582"/>
                <a:ext cx="59" cy="55"/>
              </a:xfrm>
              <a:custGeom>
                <a:avLst/>
                <a:gdLst>
                  <a:gd name="T0" fmla="*/ 18 w 59"/>
                  <a:gd name="T1" fmla="*/ 0 h 55"/>
                  <a:gd name="T2" fmla="*/ 0 w 59"/>
                  <a:gd name="T3" fmla="*/ 32 h 55"/>
                  <a:gd name="T4" fmla="*/ 41 w 59"/>
                  <a:gd name="T5" fmla="*/ 55 h 55"/>
                  <a:gd name="T6" fmla="*/ 59 w 59"/>
                  <a:gd name="T7" fmla="*/ 24 h 55"/>
                  <a:gd name="T8" fmla="*/ 18 w 59"/>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55">
                    <a:moveTo>
                      <a:pt x="18" y="0"/>
                    </a:moveTo>
                    <a:lnTo>
                      <a:pt x="0" y="32"/>
                    </a:lnTo>
                    <a:lnTo>
                      <a:pt x="41" y="55"/>
                    </a:lnTo>
                    <a:lnTo>
                      <a:pt x="59" y="24"/>
                    </a:lnTo>
                    <a:lnTo>
                      <a:pt x="18"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8" name="Freeform 44"/>
              <p:cNvSpPr/>
              <p:nvPr/>
            </p:nvSpPr>
            <p:spPr bwMode="auto">
              <a:xfrm>
                <a:off x="141" y="582"/>
                <a:ext cx="59" cy="55"/>
              </a:xfrm>
              <a:custGeom>
                <a:avLst/>
                <a:gdLst>
                  <a:gd name="T0" fmla="*/ 18 w 59"/>
                  <a:gd name="T1" fmla="*/ 0 h 55"/>
                  <a:gd name="T2" fmla="*/ 0 w 59"/>
                  <a:gd name="T3" fmla="*/ 32 h 55"/>
                  <a:gd name="T4" fmla="*/ 41 w 59"/>
                  <a:gd name="T5" fmla="*/ 55 h 55"/>
                  <a:gd name="T6" fmla="*/ 59 w 59"/>
                  <a:gd name="T7" fmla="*/ 24 h 55"/>
                  <a:gd name="T8" fmla="*/ 18 w 59"/>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55">
                    <a:moveTo>
                      <a:pt x="18" y="0"/>
                    </a:moveTo>
                    <a:lnTo>
                      <a:pt x="0" y="32"/>
                    </a:lnTo>
                    <a:lnTo>
                      <a:pt x="41" y="55"/>
                    </a:lnTo>
                    <a:lnTo>
                      <a:pt x="59" y="24"/>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9" name="Freeform 45"/>
              <p:cNvSpPr>
                <a:spLocks noEditPoints="1"/>
              </p:cNvSpPr>
              <p:nvPr/>
            </p:nvSpPr>
            <p:spPr bwMode="auto">
              <a:xfrm>
                <a:off x="125" y="997"/>
                <a:ext cx="248" cy="79"/>
              </a:xfrm>
              <a:custGeom>
                <a:avLst/>
                <a:gdLst>
                  <a:gd name="T0" fmla="*/ 178 w 248"/>
                  <a:gd name="T1" fmla="*/ 30 h 79"/>
                  <a:gd name="T2" fmla="*/ 172 w 248"/>
                  <a:gd name="T3" fmla="*/ 65 h 79"/>
                  <a:gd name="T4" fmla="*/ 248 w 248"/>
                  <a:gd name="T5" fmla="*/ 79 h 79"/>
                  <a:gd name="T6" fmla="*/ 247 w 248"/>
                  <a:gd name="T7" fmla="*/ 43 h 79"/>
                  <a:gd name="T8" fmla="*/ 178 w 248"/>
                  <a:gd name="T9" fmla="*/ 30 h 79"/>
                  <a:gd name="T10" fmla="*/ 7 w 248"/>
                  <a:gd name="T11" fmla="*/ 0 h 79"/>
                  <a:gd name="T12" fmla="*/ 0 w 248"/>
                  <a:gd name="T13" fmla="*/ 35 h 79"/>
                  <a:gd name="T14" fmla="*/ 95 w 248"/>
                  <a:gd name="T15" fmla="*/ 52 h 79"/>
                  <a:gd name="T16" fmla="*/ 102 w 248"/>
                  <a:gd name="T17" fmla="*/ 17 h 79"/>
                  <a:gd name="T18" fmla="*/ 7 w 248"/>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8" h="79">
                    <a:moveTo>
                      <a:pt x="178" y="30"/>
                    </a:moveTo>
                    <a:lnTo>
                      <a:pt x="172" y="65"/>
                    </a:lnTo>
                    <a:lnTo>
                      <a:pt x="248" y="79"/>
                    </a:lnTo>
                    <a:lnTo>
                      <a:pt x="247" y="43"/>
                    </a:lnTo>
                    <a:lnTo>
                      <a:pt x="178" y="30"/>
                    </a:lnTo>
                    <a:close/>
                    <a:moveTo>
                      <a:pt x="7" y="0"/>
                    </a:moveTo>
                    <a:lnTo>
                      <a:pt x="0" y="35"/>
                    </a:lnTo>
                    <a:lnTo>
                      <a:pt x="95" y="52"/>
                    </a:lnTo>
                    <a:lnTo>
                      <a:pt x="102" y="17"/>
                    </a:lnTo>
                    <a:lnTo>
                      <a:pt x="7"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00" name="Freeform 46"/>
              <p:cNvSpPr>
                <a:spLocks noEditPoints="1"/>
              </p:cNvSpPr>
              <p:nvPr/>
            </p:nvSpPr>
            <p:spPr bwMode="auto">
              <a:xfrm>
                <a:off x="125" y="997"/>
                <a:ext cx="248" cy="79"/>
              </a:xfrm>
              <a:custGeom>
                <a:avLst/>
                <a:gdLst>
                  <a:gd name="T0" fmla="*/ 178 w 248"/>
                  <a:gd name="T1" fmla="*/ 30 h 79"/>
                  <a:gd name="T2" fmla="*/ 172 w 248"/>
                  <a:gd name="T3" fmla="*/ 65 h 79"/>
                  <a:gd name="T4" fmla="*/ 248 w 248"/>
                  <a:gd name="T5" fmla="*/ 79 h 79"/>
                  <a:gd name="T6" fmla="*/ 247 w 248"/>
                  <a:gd name="T7" fmla="*/ 43 h 79"/>
                  <a:gd name="T8" fmla="*/ 178 w 248"/>
                  <a:gd name="T9" fmla="*/ 30 h 79"/>
                  <a:gd name="T10" fmla="*/ 7 w 248"/>
                  <a:gd name="T11" fmla="*/ 0 h 79"/>
                  <a:gd name="T12" fmla="*/ 0 w 248"/>
                  <a:gd name="T13" fmla="*/ 35 h 79"/>
                  <a:gd name="T14" fmla="*/ 95 w 248"/>
                  <a:gd name="T15" fmla="*/ 52 h 79"/>
                  <a:gd name="T16" fmla="*/ 102 w 248"/>
                  <a:gd name="T17" fmla="*/ 17 h 79"/>
                  <a:gd name="T18" fmla="*/ 7 w 248"/>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8" h="79">
                    <a:moveTo>
                      <a:pt x="178" y="30"/>
                    </a:moveTo>
                    <a:lnTo>
                      <a:pt x="172" y="65"/>
                    </a:lnTo>
                    <a:lnTo>
                      <a:pt x="248" y="79"/>
                    </a:lnTo>
                    <a:lnTo>
                      <a:pt x="247" y="43"/>
                    </a:lnTo>
                    <a:lnTo>
                      <a:pt x="178" y="30"/>
                    </a:lnTo>
                    <a:moveTo>
                      <a:pt x="7" y="0"/>
                    </a:moveTo>
                    <a:lnTo>
                      <a:pt x="0" y="35"/>
                    </a:lnTo>
                    <a:lnTo>
                      <a:pt x="95" y="52"/>
                    </a:lnTo>
                    <a:lnTo>
                      <a:pt x="102" y="17"/>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01" name="Freeform 47"/>
              <p:cNvSpPr/>
              <p:nvPr/>
            </p:nvSpPr>
            <p:spPr bwMode="auto">
              <a:xfrm>
                <a:off x="1" y="976"/>
                <a:ext cx="53" cy="42"/>
              </a:xfrm>
              <a:custGeom>
                <a:avLst/>
                <a:gdLst>
                  <a:gd name="T0" fmla="*/ 7 w 53"/>
                  <a:gd name="T1" fmla="*/ 0 h 42"/>
                  <a:gd name="T2" fmla="*/ 0 w 53"/>
                  <a:gd name="T3" fmla="*/ 34 h 42"/>
                  <a:gd name="T4" fmla="*/ 48 w 53"/>
                  <a:gd name="T5" fmla="*/ 42 h 42"/>
                  <a:gd name="T6" fmla="*/ 53 w 53"/>
                  <a:gd name="T7" fmla="*/ 7 h 42"/>
                  <a:gd name="T8" fmla="*/ 7 w 5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2">
                    <a:moveTo>
                      <a:pt x="7" y="0"/>
                    </a:moveTo>
                    <a:lnTo>
                      <a:pt x="0" y="34"/>
                    </a:lnTo>
                    <a:lnTo>
                      <a:pt x="48" y="42"/>
                    </a:lnTo>
                    <a:lnTo>
                      <a:pt x="53" y="7"/>
                    </a:lnTo>
                    <a:lnTo>
                      <a:pt x="7"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02" name="Freeform 48"/>
              <p:cNvSpPr/>
              <p:nvPr/>
            </p:nvSpPr>
            <p:spPr bwMode="auto">
              <a:xfrm>
                <a:off x="1" y="976"/>
                <a:ext cx="53" cy="42"/>
              </a:xfrm>
              <a:custGeom>
                <a:avLst/>
                <a:gdLst>
                  <a:gd name="T0" fmla="*/ 7 w 53"/>
                  <a:gd name="T1" fmla="*/ 0 h 42"/>
                  <a:gd name="T2" fmla="*/ 0 w 53"/>
                  <a:gd name="T3" fmla="*/ 34 h 42"/>
                  <a:gd name="T4" fmla="*/ 48 w 53"/>
                  <a:gd name="T5" fmla="*/ 42 h 42"/>
                  <a:gd name="T6" fmla="*/ 53 w 53"/>
                  <a:gd name="T7" fmla="*/ 7 h 42"/>
                  <a:gd name="T8" fmla="*/ 7 w 5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2">
                    <a:moveTo>
                      <a:pt x="7" y="0"/>
                    </a:moveTo>
                    <a:lnTo>
                      <a:pt x="0" y="34"/>
                    </a:lnTo>
                    <a:lnTo>
                      <a:pt x="48" y="42"/>
                    </a:lnTo>
                    <a:lnTo>
                      <a:pt x="53" y="7"/>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03" name="Freeform 49"/>
              <p:cNvSpPr/>
              <p:nvPr/>
            </p:nvSpPr>
            <p:spPr bwMode="auto">
              <a:xfrm>
                <a:off x="467" y="1313"/>
                <a:ext cx="34" cy="36"/>
              </a:xfrm>
              <a:custGeom>
                <a:avLst/>
                <a:gdLst>
                  <a:gd name="T0" fmla="*/ 5 w 34"/>
                  <a:gd name="T1" fmla="*/ 0 h 36"/>
                  <a:gd name="T2" fmla="*/ 0 w 34"/>
                  <a:gd name="T3" fmla="*/ 1 h 36"/>
                  <a:gd name="T4" fmla="*/ 7 w 34"/>
                  <a:gd name="T5" fmla="*/ 36 h 36"/>
                  <a:gd name="T6" fmla="*/ 18 w 34"/>
                  <a:gd name="T7" fmla="*/ 33 h 36"/>
                  <a:gd name="T8" fmla="*/ 34 w 34"/>
                  <a:gd name="T9" fmla="*/ 7 h 36"/>
                  <a:gd name="T10" fmla="*/ 5 w 34"/>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6">
                    <a:moveTo>
                      <a:pt x="5" y="0"/>
                    </a:moveTo>
                    <a:lnTo>
                      <a:pt x="0" y="1"/>
                    </a:lnTo>
                    <a:lnTo>
                      <a:pt x="7" y="36"/>
                    </a:lnTo>
                    <a:lnTo>
                      <a:pt x="18" y="33"/>
                    </a:lnTo>
                    <a:lnTo>
                      <a:pt x="34" y="7"/>
                    </a:lnTo>
                    <a:lnTo>
                      <a:pt x="5"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04" name="Freeform 50"/>
              <p:cNvSpPr/>
              <p:nvPr/>
            </p:nvSpPr>
            <p:spPr bwMode="auto">
              <a:xfrm>
                <a:off x="467" y="1313"/>
                <a:ext cx="34" cy="36"/>
              </a:xfrm>
              <a:custGeom>
                <a:avLst/>
                <a:gdLst>
                  <a:gd name="T0" fmla="*/ 5 w 34"/>
                  <a:gd name="T1" fmla="*/ 0 h 36"/>
                  <a:gd name="T2" fmla="*/ 0 w 34"/>
                  <a:gd name="T3" fmla="*/ 1 h 36"/>
                  <a:gd name="T4" fmla="*/ 7 w 34"/>
                  <a:gd name="T5" fmla="*/ 36 h 36"/>
                  <a:gd name="T6" fmla="*/ 18 w 34"/>
                  <a:gd name="T7" fmla="*/ 33 h 36"/>
                  <a:gd name="T8" fmla="*/ 34 w 34"/>
                  <a:gd name="T9" fmla="*/ 7 h 36"/>
                  <a:gd name="T10" fmla="*/ 5 w 34"/>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6">
                    <a:moveTo>
                      <a:pt x="5" y="0"/>
                    </a:moveTo>
                    <a:lnTo>
                      <a:pt x="0" y="1"/>
                    </a:lnTo>
                    <a:lnTo>
                      <a:pt x="7" y="36"/>
                    </a:lnTo>
                    <a:lnTo>
                      <a:pt x="18" y="33"/>
                    </a:lnTo>
                    <a:lnTo>
                      <a:pt x="34" y="7"/>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05" name="Freeform 51"/>
              <p:cNvSpPr>
                <a:spLocks noEditPoints="1"/>
              </p:cNvSpPr>
              <p:nvPr/>
            </p:nvSpPr>
            <p:spPr bwMode="auto">
              <a:xfrm>
                <a:off x="124" y="1327"/>
                <a:ext cx="273" cy="83"/>
              </a:xfrm>
              <a:custGeom>
                <a:avLst/>
                <a:gdLst>
                  <a:gd name="T0" fmla="*/ 95 w 273"/>
                  <a:gd name="T1" fmla="*/ 31 h 83"/>
                  <a:gd name="T2" fmla="*/ 0 w 273"/>
                  <a:gd name="T3" fmla="*/ 48 h 83"/>
                  <a:gd name="T4" fmla="*/ 6 w 273"/>
                  <a:gd name="T5" fmla="*/ 83 h 83"/>
                  <a:gd name="T6" fmla="*/ 102 w 273"/>
                  <a:gd name="T7" fmla="*/ 66 h 83"/>
                  <a:gd name="T8" fmla="*/ 95 w 273"/>
                  <a:gd name="T9" fmla="*/ 31 h 83"/>
                  <a:gd name="T10" fmla="*/ 266 w 273"/>
                  <a:gd name="T11" fmla="*/ 0 h 83"/>
                  <a:gd name="T12" fmla="*/ 172 w 273"/>
                  <a:gd name="T13" fmla="*/ 17 h 83"/>
                  <a:gd name="T14" fmla="*/ 178 w 273"/>
                  <a:gd name="T15" fmla="*/ 52 h 83"/>
                  <a:gd name="T16" fmla="*/ 273 w 273"/>
                  <a:gd name="T17" fmla="*/ 35 h 83"/>
                  <a:gd name="T18" fmla="*/ 266 w 273"/>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3" h="83">
                    <a:moveTo>
                      <a:pt x="95" y="31"/>
                    </a:moveTo>
                    <a:lnTo>
                      <a:pt x="0" y="48"/>
                    </a:lnTo>
                    <a:lnTo>
                      <a:pt x="6" y="83"/>
                    </a:lnTo>
                    <a:lnTo>
                      <a:pt x="102" y="66"/>
                    </a:lnTo>
                    <a:lnTo>
                      <a:pt x="95" y="31"/>
                    </a:lnTo>
                    <a:close/>
                    <a:moveTo>
                      <a:pt x="266" y="0"/>
                    </a:moveTo>
                    <a:lnTo>
                      <a:pt x="172" y="17"/>
                    </a:lnTo>
                    <a:lnTo>
                      <a:pt x="178" y="52"/>
                    </a:lnTo>
                    <a:lnTo>
                      <a:pt x="273" y="35"/>
                    </a:lnTo>
                    <a:lnTo>
                      <a:pt x="26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06" name="Freeform 52"/>
              <p:cNvSpPr>
                <a:spLocks noEditPoints="1"/>
              </p:cNvSpPr>
              <p:nvPr/>
            </p:nvSpPr>
            <p:spPr bwMode="auto">
              <a:xfrm>
                <a:off x="124" y="1327"/>
                <a:ext cx="273" cy="83"/>
              </a:xfrm>
              <a:custGeom>
                <a:avLst/>
                <a:gdLst>
                  <a:gd name="T0" fmla="*/ 95 w 273"/>
                  <a:gd name="T1" fmla="*/ 31 h 83"/>
                  <a:gd name="T2" fmla="*/ 0 w 273"/>
                  <a:gd name="T3" fmla="*/ 48 h 83"/>
                  <a:gd name="T4" fmla="*/ 6 w 273"/>
                  <a:gd name="T5" fmla="*/ 83 h 83"/>
                  <a:gd name="T6" fmla="*/ 102 w 273"/>
                  <a:gd name="T7" fmla="*/ 66 h 83"/>
                  <a:gd name="T8" fmla="*/ 95 w 273"/>
                  <a:gd name="T9" fmla="*/ 31 h 83"/>
                  <a:gd name="T10" fmla="*/ 266 w 273"/>
                  <a:gd name="T11" fmla="*/ 0 h 83"/>
                  <a:gd name="T12" fmla="*/ 172 w 273"/>
                  <a:gd name="T13" fmla="*/ 17 h 83"/>
                  <a:gd name="T14" fmla="*/ 178 w 273"/>
                  <a:gd name="T15" fmla="*/ 52 h 83"/>
                  <a:gd name="T16" fmla="*/ 273 w 273"/>
                  <a:gd name="T17" fmla="*/ 35 h 83"/>
                  <a:gd name="T18" fmla="*/ 266 w 273"/>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3" h="83">
                    <a:moveTo>
                      <a:pt x="95" y="31"/>
                    </a:moveTo>
                    <a:lnTo>
                      <a:pt x="0" y="48"/>
                    </a:lnTo>
                    <a:lnTo>
                      <a:pt x="6" y="83"/>
                    </a:lnTo>
                    <a:lnTo>
                      <a:pt x="102" y="66"/>
                    </a:lnTo>
                    <a:lnTo>
                      <a:pt x="95" y="31"/>
                    </a:lnTo>
                    <a:moveTo>
                      <a:pt x="266" y="0"/>
                    </a:moveTo>
                    <a:lnTo>
                      <a:pt x="172" y="17"/>
                    </a:lnTo>
                    <a:lnTo>
                      <a:pt x="178" y="52"/>
                    </a:lnTo>
                    <a:lnTo>
                      <a:pt x="273" y="35"/>
                    </a:lnTo>
                    <a:lnTo>
                      <a:pt x="2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07" name="Freeform 53"/>
              <p:cNvSpPr/>
              <p:nvPr/>
            </p:nvSpPr>
            <p:spPr bwMode="auto">
              <a:xfrm>
                <a:off x="0" y="1388"/>
                <a:ext cx="53" cy="43"/>
              </a:xfrm>
              <a:custGeom>
                <a:avLst/>
                <a:gdLst>
                  <a:gd name="T0" fmla="*/ 48 w 53"/>
                  <a:gd name="T1" fmla="*/ 0 h 43"/>
                  <a:gd name="T2" fmla="*/ 0 w 53"/>
                  <a:gd name="T3" fmla="*/ 8 h 43"/>
                  <a:gd name="T4" fmla="*/ 7 w 53"/>
                  <a:gd name="T5" fmla="*/ 43 h 43"/>
                  <a:gd name="T6" fmla="*/ 53 w 53"/>
                  <a:gd name="T7" fmla="*/ 35 h 43"/>
                  <a:gd name="T8" fmla="*/ 48 w 5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3">
                    <a:moveTo>
                      <a:pt x="48" y="0"/>
                    </a:moveTo>
                    <a:lnTo>
                      <a:pt x="0" y="8"/>
                    </a:lnTo>
                    <a:lnTo>
                      <a:pt x="7" y="43"/>
                    </a:lnTo>
                    <a:lnTo>
                      <a:pt x="53" y="35"/>
                    </a:lnTo>
                    <a:lnTo>
                      <a:pt x="48"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08" name="Freeform 54"/>
              <p:cNvSpPr/>
              <p:nvPr/>
            </p:nvSpPr>
            <p:spPr bwMode="auto">
              <a:xfrm>
                <a:off x="0" y="1388"/>
                <a:ext cx="53" cy="43"/>
              </a:xfrm>
              <a:custGeom>
                <a:avLst/>
                <a:gdLst>
                  <a:gd name="T0" fmla="*/ 48 w 53"/>
                  <a:gd name="T1" fmla="*/ 0 h 43"/>
                  <a:gd name="T2" fmla="*/ 0 w 53"/>
                  <a:gd name="T3" fmla="*/ 8 h 43"/>
                  <a:gd name="T4" fmla="*/ 7 w 53"/>
                  <a:gd name="T5" fmla="*/ 43 h 43"/>
                  <a:gd name="T6" fmla="*/ 53 w 53"/>
                  <a:gd name="T7" fmla="*/ 35 h 43"/>
                  <a:gd name="T8" fmla="*/ 48 w 5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3">
                    <a:moveTo>
                      <a:pt x="48" y="0"/>
                    </a:moveTo>
                    <a:lnTo>
                      <a:pt x="0" y="8"/>
                    </a:lnTo>
                    <a:lnTo>
                      <a:pt x="7" y="43"/>
                    </a:lnTo>
                    <a:lnTo>
                      <a:pt x="53" y="35"/>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09" name="Freeform 55"/>
              <p:cNvSpPr/>
              <p:nvPr/>
            </p:nvSpPr>
            <p:spPr bwMode="auto">
              <a:xfrm>
                <a:off x="246" y="1711"/>
                <a:ext cx="36" cy="41"/>
              </a:xfrm>
              <a:custGeom>
                <a:avLst/>
                <a:gdLst>
                  <a:gd name="T0" fmla="*/ 36 w 36"/>
                  <a:gd name="T1" fmla="*/ 0 h 41"/>
                  <a:gd name="T2" fmla="*/ 0 w 36"/>
                  <a:gd name="T3" fmla="*/ 20 h 41"/>
                  <a:gd name="T4" fmla="*/ 12 w 36"/>
                  <a:gd name="T5" fmla="*/ 41 h 41"/>
                  <a:gd name="T6" fmla="*/ 36 w 36"/>
                  <a:gd name="T7" fmla="*/ 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41">
                    <a:moveTo>
                      <a:pt x="36" y="0"/>
                    </a:moveTo>
                    <a:lnTo>
                      <a:pt x="0" y="20"/>
                    </a:lnTo>
                    <a:lnTo>
                      <a:pt x="12" y="41"/>
                    </a:lnTo>
                    <a:lnTo>
                      <a:pt x="3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10" name="Freeform 56"/>
              <p:cNvSpPr/>
              <p:nvPr/>
            </p:nvSpPr>
            <p:spPr bwMode="auto">
              <a:xfrm>
                <a:off x="246" y="1711"/>
                <a:ext cx="36" cy="41"/>
              </a:xfrm>
              <a:custGeom>
                <a:avLst/>
                <a:gdLst>
                  <a:gd name="T0" fmla="*/ 36 w 36"/>
                  <a:gd name="T1" fmla="*/ 0 h 41"/>
                  <a:gd name="T2" fmla="*/ 0 w 36"/>
                  <a:gd name="T3" fmla="*/ 20 h 41"/>
                  <a:gd name="T4" fmla="*/ 12 w 36"/>
                  <a:gd name="T5" fmla="*/ 41 h 41"/>
                  <a:gd name="T6" fmla="*/ 36 w 36"/>
                  <a:gd name="T7" fmla="*/ 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41">
                    <a:moveTo>
                      <a:pt x="36" y="0"/>
                    </a:moveTo>
                    <a:lnTo>
                      <a:pt x="0" y="20"/>
                    </a:lnTo>
                    <a:lnTo>
                      <a:pt x="12" y="41"/>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11" name="Freeform 57"/>
              <p:cNvSpPr/>
              <p:nvPr/>
            </p:nvSpPr>
            <p:spPr bwMode="auto">
              <a:xfrm>
                <a:off x="138" y="1770"/>
                <a:ext cx="58" cy="56"/>
              </a:xfrm>
              <a:custGeom>
                <a:avLst/>
                <a:gdLst>
                  <a:gd name="T0" fmla="*/ 40 w 58"/>
                  <a:gd name="T1" fmla="*/ 0 h 56"/>
                  <a:gd name="T2" fmla="*/ 0 w 58"/>
                  <a:gd name="T3" fmla="*/ 24 h 56"/>
                  <a:gd name="T4" fmla="*/ 18 w 58"/>
                  <a:gd name="T5" fmla="*/ 56 h 56"/>
                  <a:gd name="T6" fmla="*/ 58 w 58"/>
                  <a:gd name="T7" fmla="*/ 32 h 56"/>
                  <a:gd name="T8" fmla="*/ 40 w 58"/>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6">
                    <a:moveTo>
                      <a:pt x="40" y="0"/>
                    </a:moveTo>
                    <a:lnTo>
                      <a:pt x="0" y="24"/>
                    </a:lnTo>
                    <a:lnTo>
                      <a:pt x="18" y="56"/>
                    </a:lnTo>
                    <a:lnTo>
                      <a:pt x="58" y="32"/>
                    </a:lnTo>
                    <a:lnTo>
                      <a:pt x="40"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12" name="Freeform 58"/>
              <p:cNvSpPr/>
              <p:nvPr/>
            </p:nvSpPr>
            <p:spPr bwMode="auto">
              <a:xfrm>
                <a:off x="138" y="1770"/>
                <a:ext cx="58" cy="56"/>
              </a:xfrm>
              <a:custGeom>
                <a:avLst/>
                <a:gdLst>
                  <a:gd name="T0" fmla="*/ 40 w 58"/>
                  <a:gd name="T1" fmla="*/ 0 h 56"/>
                  <a:gd name="T2" fmla="*/ 0 w 58"/>
                  <a:gd name="T3" fmla="*/ 24 h 56"/>
                  <a:gd name="T4" fmla="*/ 18 w 58"/>
                  <a:gd name="T5" fmla="*/ 56 h 56"/>
                  <a:gd name="T6" fmla="*/ 58 w 58"/>
                  <a:gd name="T7" fmla="*/ 32 h 56"/>
                  <a:gd name="T8" fmla="*/ 40 w 58"/>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6">
                    <a:moveTo>
                      <a:pt x="40" y="0"/>
                    </a:moveTo>
                    <a:lnTo>
                      <a:pt x="0" y="24"/>
                    </a:lnTo>
                    <a:lnTo>
                      <a:pt x="18" y="56"/>
                    </a:lnTo>
                    <a:lnTo>
                      <a:pt x="58" y="32"/>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13" name="Freeform 59"/>
              <p:cNvSpPr>
                <a:spLocks noEditPoints="1"/>
              </p:cNvSpPr>
              <p:nvPr/>
            </p:nvSpPr>
            <p:spPr bwMode="auto">
              <a:xfrm>
                <a:off x="483" y="1818"/>
                <a:ext cx="201" cy="231"/>
              </a:xfrm>
              <a:custGeom>
                <a:avLst/>
                <a:gdLst>
                  <a:gd name="T0" fmla="*/ 62 w 201"/>
                  <a:gd name="T1" fmla="*/ 133 h 231"/>
                  <a:gd name="T2" fmla="*/ 0 w 201"/>
                  <a:gd name="T3" fmla="*/ 207 h 231"/>
                  <a:gd name="T4" fmla="*/ 27 w 201"/>
                  <a:gd name="T5" fmla="*/ 231 h 231"/>
                  <a:gd name="T6" fmla="*/ 89 w 201"/>
                  <a:gd name="T7" fmla="*/ 156 h 231"/>
                  <a:gd name="T8" fmla="*/ 62 w 201"/>
                  <a:gd name="T9" fmla="*/ 133 h 231"/>
                  <a:gd name="T10" fmla="*/ 173 w 201"/>
                  <a:gd name="T11" fmla="*/ 0 h 231"/>
                  <a:gd name="T12" fmla="*/ 111 w 201"/>
                  <a:gd name="T13" fmla="*/ 73 h 231"/>
                  <a:gd name="T14" fmla="*/ 139 w 201"/>
                  <a:gd name="T15" fmla="*/ 97 h 231"/>
                  <a:gd name="T16" fmla="*/ 201 w 201"/>
                  <a:gd name="T17" fmla="*/ 23 h 231"/>
                  <a:gd name="T18" fmla="*/ 173 w 201"/>
                  <a:gd name="T19" fmla="*/ 0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1" h="231">
                    <a:moveTo>
                      <a:pt x="62" y="133"/>
                    </a:moveTo>
                    <a:lnTo>
                      <a:pt x="0" y="207"/>
                    </a:lnTo>
                    <a:lnTo>
                      <a:pt x="27" y="231"/>
                    </a:lnTo>
                    <a:lnTo>
                      <a:pt x="89" y="156"/>
                    </a:lnTo>
                    <a:lnTo>
                      <a:pt x="62" y="133"/>
                    </a:lnTo>
                    <a:close/>
                    <a:moveTo>
                      <a:pt x="173" y="0"/>
                    </a:moveTo>
                    <a:lnTo>
                      <a:pt x="111" y="73"/>
                    </a:lnTo>
                    <a:lnTo>
                      <a:pt x="139" y="97"/>
                    </a:lnTo>
                    <a:lnTo>
                      <a:pt x="201" y="23"/>
                    </a:lnTo>
                    <a:lnTo>
                      <a:pt x="173"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14" name="Freeform 60"/>
              <p:cNvSpPr>
                <a:spLocks noEditPoints="1"/>
              </p:cNvSpPr>
              <p:nvPr/>
            </p:nvSpPr>
            <p:spPr bwMode="auto">
              <a:xfrm>
                <a:off x="483" y="1818"/>
                <a:ext cx="201" cy="231"/>
              </a:xfrm>
              <a:custGeom>
                <a:avLst/>
                <a:gdLst>
                  <a:gd name="T0" fmla="*/ 62 w 201"/>
                  <a:gd name="T1" fmla="*/ 133 h 231"/>
                  <a:gd name="T2" fmla="*/ 0 w 201"/>
                  <a:gd name="T3" fmla="*/ 207 h 231"/>
                  <a:gd name="T4" fmla="*/ 27 w 201"/>
                  <a:gd name="T5" fmla="*/ 231 h 231"/>
                  <a:gd name="T6" fmla="*/ 89 w 201"/>
                  <a:gd name="T7" fmla="*/ 156 h 231"/>
                  <a:gd name="T8" fmla="*/ 62 w 201"/>
                  <a:gd name="T9" fmla="*/ 133 h 231"/>
                  <a:gd name="T10" fmla="*/ 173 w 201"/>
                  <a:gd name="T11" fmla="*/ 0 h 231"/>
                  <a:gd name="T12" fmla="*/ 111 w 201"/>
                  <a:gd name="T13" fmla="*/ 73 h 231"/>
                  <a:gd name="T14" fmla="*/ 139 w 201"/>
                  <a:gd name="T15" fmla="*/ 97 h 231"/>
                  <a:gd name="T16" fmla="*/ 201 w 201"/>
                  <a:gd name="T17" fmla="*/ 23 h 231"/>
                  <a:gd name="T18" fmla="*/ 173 w 201"/>
                  <a:gd name="T19" fmla="*/ 0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1" h="231">
                    <a:moveTo>
                      <a:pt x="62" y="133"/>
                    </a:moveTo>
                    <a:lnTo>
                      <a:pt x="0" y="207"/>
                    </a:lnTo>
                    <a:lnTo>
                      <a:pt x="27" y="231"/>
                    </a:lnTo>
                    <a:lnTo>
                      <a:pt x="89" y="156"/>
                    </a:lnTo>
                    <a:lnTo>
                      <a:pt x="62" y="133"/>
                    </a:lnTo>
                    <a:moveTo>
                      <a:pt x="173" y="0"/>
                    </a:moveTo>
                    <a:lnTo>
                      <a:pt x="111" y="73"/>
                    </a:lnTo>
                    <a:lnTo>
                      <a:pt x="139" y="97"/>
                    </a:lnTo>
                    <a:lnTo>
                      <a:pt x="201" y="23"/>
                    </a:lnTo>
                    <a:lnTo>
                      <a:pt x="1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15" name="Freeform 61"/>
              <p:cNvSpPr/>
              <p:nvPr/>
            </p:nvSpPr>
            <p:spPr bwMode="auto">
              <a:xfrm>
                <a:off x="401" y="2085"/>
                <a:ext cx="59" cy="60"/>
              </a:xfrm>
              <a:custGeom>
                <a:avLst/>
                <a:gdLst>
                  <a:gd name="T0" fmla="*/ 31 w 59"/>
                  <a:gd name="T1" fmla="*/ 0 h 60"/>
                  <a:gd name="T2" fmla="*/ 0 w 59"/>
                  <a:gd name="T3" fmla="*/ 36 h 60"/>
                  <a:gd name="T4" fmla="*/ 29 w 59"/>
                  <a:gd name="T5" fmla="*/ 60 h 60"/>
                  <a:gd name="T6" fmla="*/ 59 w 59"/>
                  <a:gd name="T7" fmla="*/ 23 h 60"/>
                  <a:gd name="T8" fmla="*/ 31 w 59"/>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60">
                    <a:moveTo>
                      <a:pt x="31" y="0"/>
                    </a:moveTo>
                    <a:lnTo>
                      <a:pt x="0" y="36"/>
                    </a:lnTo>
                    <a:lnTo>
                      <a:pt x="29" y="60"/>
                    </a:lnTo>
                    <a:lnTo>
                      <a:pt x="59" y="23"/>
                    </a:lnTo>
                    <a:lnTo>
                      <a:pt x="31"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16" name="Freeform 62"/>
              <p:cNvSpPr/>
              <p:nvPr/>
            </p:nvSpPr>
            <p:spPr bwMode="auto">
              <a:xfrm>
                <a:off x="401" y="2085"/>
                <a:ext cx="59" cy="60"/>
              </a:xfrm>
              <a:custGeom>
                <a:avLst/>
                <a:gdLst>
                  <a:gd name="T0" fmla="*/ 31 w 59"/>
                  <a:gd name="T1" fmla="*/ 0 h 60"/>
                  <a:gd name="T2" fmla="*/ 0 w 59"/>
                  <a:gd name="T3" fmla="*/ 36 h 60"/>
                  <a:gd name="T4" fmla="*/ 29 w 59"/>
                  <a:gd name="T5" fmla="*/ 60 h 60"/>
                  <a:gd name="T6" fmla="*/ 59 w 59"/>
                  <a:gd name="T7" fmla="*/ 23 h 60"/>
                  <a:gd name="T8" fmla="*/ 31 w 59"/>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60">
                    <a:moveTo>
                      <a:pt x="31" y="0"/>
                    </a:moveTo>
                    <a:lnTo>
                      <a:pt x="0" y="36"/>
                    </a:lnTo>
                    <a:lnTo>
                      <a:pt x="29" y="60"/>
                    </a:lnTo>
                    <a:lnTo>
                      <a:pt x="59" y="23"/>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17" name="Freeform 63"/>
              <p:cNvSpPr/>
              <p:nvPr/>
            </p:nvSpPr>
            <p:spPr bwMode="auto">
              <a:xfrm>
                <a:off x="924" y="1848"/>
                <a:ext cx="50" cy="56"/>
              </a:xfrm>
              <a:custGeom>
                <a:avLst/>
                <a:gdLst>
                  <a:gd name="T0" fmla="*/ 16 w 50"/>
                  <a:gd name="T1" fmla="*/ 0 h 56"/>
                  <a:gd name="T2" fmla="*/ 0 w 50"/>
                  <a:gd name="T3" fmla="*/ 44 h 56"/>
                  <a:gd name="T4" fmla="*/ 34 w 50"/>
                  <a:gd name="T5" fmla="*/ 56 h 56"/>
                  <a:gd name="T6" fmla="*/ 50 w 50"/>
                  <a:gd name="T7" fmla="*/ 12 h 56"/>
                  <a:gd name="T8" fmla="*/ 16 w 50"/>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6">
                    <a:moveTo>
                      <a:pt x="16" y="0"/>
                    </a:moveTo>
                    <a:lnTo>
                      <a:pt x="0" y="44"/>
                    </a:lnTo>
                    <a:lnTo>
                      <a:pt x="34" y="56"/>
                    </a:lnTo>
                    <a:lnTo>
                      <a:pt x="50" y="12"/>
                    </a:lnTo>
                    <a:lnTo>
                      <a:pt x="1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18" name="Freeform 64"/>
              <p:cNvSpPr/>
              <p:nvPr/>
            </p:nvSpPr>
            <p:spPr bwMode="auto">
              <a:xfrm>
                <a:off x="924" y="1848"/>
                <a:ext cx="50" cy="56"/>
              </a:xfrm>
              <a:custGeom>
                <a:avLst/>
                <a:gdLst>
                  <a:gd name="T0" fmla="*/ 16 w 50"/>
                  <a:gd name="T1" fmla="*/ 0 h 56"/>
                  <a:gd name="T2" fmla="*/ 0 w 50"/>
                  <a:gd name="T3" fmla="*/ 44 h 56"/>
                  <a:gd name="T4" fmla="*/ 34 w 50"/>
                  <a:gd name="T5" fmla="*/ 56 h 56"/>
                  <a:gd name="T6" fmla="*/ 50 w 50"/>
                  <a:gd name="T7" fmla="*/ 12 h 56"/>
                  <a:gd name="T8" fmla="*/ 16 w 50"/>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6">
                    <a:moveTo>
                      <a:pt x="16" y="0"/>
                    </a:moveTo>
                    <a:lnTo>
                      <a:pt x="0" y="44"/>
                    </a:lnTo>
                    <a:lnTo>
                      <a:pt x="34" y="56"/>
                    </a:lnTo>
                    <a:lnTo>
                      <a:pt x="50" y="12"/>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19" name="Freeform 65"/>
              <p:cNvSpPr>
                <a:spLocks noEditPoints="1"/>
              </p:cNvSpPr>
              <p:nvPr/>
            </p:nvSpPr>
            <p:spPr bwMode="auto">
              <a:xfrm>
                <a:off x="805" y="1965"/>
                <a:ext cx="126" cy="267"/>
              </a:xfrm>
              <a:custGeom>
                <a:avLst/>
                <a:gdLst>
                  <a:gd name="T0" fmla="*/ 33 w 126"/>
                  <a:gd name="T1" fmla="*/ 165 h 267"/>
                  <a:gd name="T2" fmla="*/ 0 w 126"/>
                  <a:gd name="T3" fmla="*/ 255 h 267"/>
                  <a:gd name="T4" fmla="*/ 34 w 126"/>
                  <a:gd name="T5" fmla="*/ 267 h 267"/>
                  <a:gd name="T6" fmla="*/ 66 w 126"/>
                  <a:gd name="T7" fmla="*/ 177 h 267"/>
                  <a:gd name="T8" fmla="*/ 33 w 126"/>
                  <a:gd name="T9" fmla="*/ 165 h 267"/>
                  <a:gd name="T10" fmla="*/ 92 w 126"/>
                  <a:gd name="T11" fmla="*/ 0 h 267"/>
                  <a:gd name="T12" fmla="*/ 60 w 126"/>
                  <a:gd name="T13" fmla="*/ 92 h 267"/>
                  <a:gd name="T14" fmla="*/ 93 w 126"/>
                  <a:gd name="T15" fmla="*/ 104 h 267"/>
                  <a:gd name="T16" fmla="*/ 126 w 126"/>
                  <a:gd name="T17" fmla="*/ 13 h 267"/>
                  <a:gd name="T18" fmla="*/ 92 w 126"/>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267">
                    <a:moveTo>
                      <a:pt x="33" y="165"/>
                    </a:moveTo>
                    <a:lnTo>
                      <a:pt x="0" y="255"/>
                    </a:lnTo>
                    <a:lnTo>
                      <a:pt x="34" y="267"/>
                    </a:lnTo>
                    <a:lnTo>
                      <a:pt x="66" y="177"/>
                    </a:lnTo>
                    <a:lnTo>
                      <a:pt x="33" y="165"/>
                    </a:lnTo>
                    <a:close/>
                    <a:moveTo>
                      <a:pt x="92" y="0"/>
                    </a:moveTo>
                    <a:lnTo>
                      <a:pt x="60" y="92"/>
                    </a:lnTo>
                    <a:lnTo>
                      <a:pt x="93" y="104"/>
                    </a:lnTo>
                    <a:lnTo>
                      <a:pt x="126" y="13"/>
                    </a:lnTo>
                    <a:lnTo>
                      <a:pt x="92"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20" name="Freeform 66"/>
              <p:cNvSpPr>
                <a:spLocks noEditPoints="1"/>
              </p:cNvSpPr>
              <p:nvPr/>
            </p:nvSpPr>
            <p:spPr bwMode="auto">
              <a:xfrm>
                <a:off x="805" y="1965"/>
                <a:ext cx="126" cy="267"/>
              </a:xfrm>
              <a:custGeom>
                <a:avLst/>
                <a:gdLst>
                  <a:gd name="T0" fmla="*/ 33 w 126"/>
                  <a:gd name="T1" fmla="*/ 165 h 267"/>
                  <a:gd name="T2" fmla="*/ 0 w 126"/>
                  <a:gd name="T3" fmla="*/ 255 h 267"/>
                  <a:gd name="T4" fmla="*/ 34 w 126"/>
                  <a:gd name="T5" fmla="*/ 267 h 267"/>
                  <a:gd name="T6" fmla="*/ 66 w 126"/>
                  <a:gd name="T7" fmla="*/ 177 h 267"/>
                  <a:gd name="T8" fmla="*/ 33 w 126"/>
                  <a:gd name="T9" fmla="*/ 165 h 267"/>
                  <a:gd name="T10" fmla="*/ 92 w 126"/>
                  <a:gd name="T11" fmla="*/ 0 h 267"/>
                  <a:gd name="T12" fmla="*/ 60 w 126"/>
                  <a:gd name="T13" fmla="*/ 92 h 267"/>
                  <a:gd name="T14" fmla="*/ 93 w 126"/>
                  <a:gd name="T15" fmla="*/ 104 h 267"/>
                  <a:gd name="T16" fmla="*/ 126 w 126"/>
                  <a:gd name="T17" fmla="*/ 13 h 267"/>
                  <a:gd name="T18" fmla="*/ 92 w 126"/>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267">
                    <a:moveTo>
                      <a:pt x="33" y="165"/>
                    </a:moveTo>
                    <a:lnTo>
                      <a:pt x="0" y="255"/>
                    </a:lnTo>
                    <a:lnTo>
                      <a:pt x="34" y="267"/>
                    </a:lnTo>
                    <a:lnTo>
                      <a:pt x="66" y="177"/>
                    </a:lnTo>
                    <a:lnTo>
                      <a:pt x="33" y="165"/>
                    </a:lnTo>
                    <a:moveTo>
                      <a:pt x="92" y="0"/>
                    </a:moveTo>
                    <a:lnTo>
                      <a:pt x="60" y="92"/>
                    </a:lnTo>
                    <a:lnTo>
                      <a:pt x="93" y="104"/>
                    </a:lnTo>
                    <a:lnTo>
                      <a:pt x="126" y="13"/>
                    </a:lnTo>
                    <a:lnTo>
                      <a:pt x="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21" name="Freeform 67"/>
              <p:cNvSpPr/>
              <p:nvPr/>
            </p:nvSpPr>
            <p:spPr bwMode="auto">
              <a:xfrm>
                <a:off x="762" y="2293"/>
                <a:ext cx="50" cy="58"/>
              </a:xfrm>
              <a:custGeom>
                <a:avLst/>
                <a:gdLst>
                  <a:gd name="T0" fmla="*/ 16 w 50"/>
                  <a:gd name="T1" fmla="*/ 0 h 58"/>
                  <a:gd name="T2" fmla="*/ 0 w 50"/>
                  <a:gd name="T3" fmla="*/ 45 h 58"/>
                  <a:gd name="T4" fmla="*/ 34 w 50"/>
                  <a:gd name="T5" fmla="*/ 58 h 58"/>
                  <a:gd name="T6" fmla="*/ 50 w 50"/>
                  <a:gd name="T7" fmla="*/ 13 h 58"/>
                  <a:gd name="T8" fmla="*/ 16 w 50"/>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8">
                    <a:moveTo>
                      <a:pt x="16" y="0"/>
                    </a:moveTo>
                    <a:lnTo>
                      <a:pt x="0" y="45"/>
                    </a:lnTo>
                    <a:lnTo>
                      <a:pt x="34" y="58"/>
                    </a:lnTo>
                    <a:lnTo>
                      <a:pt x="50" y="13"/>
                    </a:lnTo>
                    <a:lnTo>
                      <a:pt x="1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22" name="Freeform 68"/>
              <p:cNvSpPr/>
              <p:nvPr/>
            </p:nvSpPr>
            <p:spPr bwMode="auto">
              <a:xfrm>
                <a:off x="762" y="2293"/>
                <a:ext cx="50" cy="58"/>
              </a:xfrm>
              <a:custGeom>
                <a:avLst/>
                <a:gdLst>
                  <a:gd name="T0" fmla="*/ 16 w 50"/>
                  <a:gd name="T1" fmla="*/ 0 h 58"/>
                  <a:gd name="T2" fmla="*/ 0 w 50"/>
                  <a:gd name="T3" fmla="*/ 45 h 58"/>
                  <a:gd name="T4" fmla="*/ 34 w 50"/>
                  <a:gd name="T5" fmla="*/ 58 h 58"/>
                  <a:gd name="T6" fmla="*/ 50 w 50"/>
                  <a:gd name="T7" fmla="*/ 13 h 58"/>
                  <a:gd name="T8" fmla="*/ 16 w 50"/>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8">
                    <a:moveTo>
                      <a:pt x="16" y="0"/>
                    </a:moveTo>
                    <a:lnTo>
                      <a:pt x="0" y="45"/>
                    </a:lnTo>
                    <a:lnTo>
                      <a:pt x="34" y="58"/>
                    </a:lnTo>
                    <a:lnTo>
                      <a:pt x="50" y="13"/>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23" name="Rectangle 69"/>
              <p:cNvSpPr>
                <a:spLocks noChangeArrowheads="1"/>
              </p:cNvSpPr>
              <p:nvPr/>
            </p:nvSpPr>
            <p:spPr bwMode="auto">
              <a:xfrm>
                <a:off x="1121" y="1894"/>
                <a:ext cx="36" cy="50"/>
              </a:xfrm>
              <a:prstGeom prst="rect">
                <a:avLst/>
              </a:prstGeom>
              <a:solidFill>
                <a:srgbClr val="D6D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3324" name="Rectangle 70"/>
              <p:cNvSpPr>
                <a:spLocks noChangeArrowheads="1"/>
              </p:cNvSpPr>
              <p:nvPr/>
            </p:nvSpPr>
            <p:spPr bwMode="auto">
              <a:xfrm>
                <a:off x="1121" y="1894"/>
                <a:ext cx="36"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3325" name="Freeform 71"/>
              <p:cNvSpPr>
                <a:spLocks noEditPoints="1"/>
              </p:cNvSpPr>
              <p:nvPr/>
            </p:nvSpPr>
            <p:spPr bwMode="auto">
              <a:xfrm>
                <a:off x="1121" y="2021"/>
                <a:ext cx="36" cy="279"/>
              </a:xfrm>
              <a:custGeom>
                <a:avLst/>
                <a:gdLst>
                  <a:gd name="T0" fmla="*/ 36 w 36"/>
                  <a:gd name="T1" fmla="*/ 180 h 279"/>
                  <a:gd name="T2" fmla="*/ 0 w 36"/>
                  <a:gd name="T3" fmla="*/ 180 h 279"/>
                  <a:gd name="T4" fmla="*/ 0 w 36"/>
                  <a:gd name="T5" fmla="*/ 279 h 279"/>
                  <a:gd name="T6" fmla="*/ 36 w 36"/>
                  <a:gd name="T7" fmla="*/ 279 h 279"/>
                  <a:gd name="T8" fmla="*/ 36 w 36"/>
                  <a:gd name="T9" fmla="*/ 180 h 279"/>
                  <a:gd name="T10" fmla="*/ 36 w 36"/>
                  <a:gd name="T11" fmla="*/ 0 h 279"/>
                  <a:gd name="T12" fmla="*/ 0 w 36"/>
                  <a:gd name="T13" fmla="*/ 0 h 279"/>
                  <a:gd name="T14" fmla="*/ 0 w 36"/>
                  <a:gd name="T15" fmla="*/ 99 h 279"/>
                  <a:gd name="T16" fmla="*/ 36 w 36"/>
                  <a:gd name="T17" fmla="*/ 99 h 279"/>
                  <a:gd name="T18" fmla="*/ 36 w 36"/>
                  <a:gd name="T19" fmla="*/ 0 h 2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279">
                    <a:moveTo>
                      <a:pt x="36" y="180"/>
                    </a:moveTo>
                    <a:lnTo>
                      <a:pt x="0" y="180"/>
                    </a:lnTo>
                    <a:lnTo>
                      <a:pt x="0" y="279"/>
                    </a:lnTo>
                    <a:lnTo>
                      <a:pt x="36" y="279"/>
                    </a:lnTo>
                    <a:lnTo>
                      <a:pt x="36" y="180"/>
                    </a:lnTo>
                    <a:close/>
                    <a:moveTo>
                      <a:pt x="36" y="0"/>
                    </a:moveTo>
                    <a:lnTo>
                      <a:pt x="0" y="0"/>
                    </a:lnTo>
                    <a:lnTo>
                      <a:pt x="0" y="99"/>
                    </a:lnTo>
                    <a:lnTo>
                      <a:pt x="36" y="99"/>
                    </a:lnTo>
                    <a:lnTo>
                      <a:pt x="3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26" name="Freeform 72"/>
              <p:cNvSpPr>
                <a:spLocks noEditPoints="1"/>
              </p:cNvSpPr>
              <p:nvPr/>
            </p:nvSpPr>
            <p:spPr bwMode="auto">
              <a:xfrm>
                <a:off x="1121" y="2021"/>
                <a:ext cx="36" cy="279"/>
              </a:xfrm>
              <a:custGeom>
                <a:avLst/>
                <a:gdLst>
                  <a:gd name="T0" fmla="*/ 36 w 36"/>
                  <a:gd name="T1" fmla="*/ 180 h 279"/>
                  <a:gd name="T2" fmla="*/ 0 w 36"/>
                  <a:gd name="T3" fmla="*/ 180 h 279"/>
                  <a:gd name="T4" fmla="*/ 0 w 36"/>
                  <a:gd name="T5" fmla="*/ 279 h 279"/>
                  <a:gd name="T6" fmla="*/ 36 w 36"/>
                  <a:gd name="T7" fmla="*/ 279 h 279"/>
                  <a:gd name="T8" fmla="*/ 36 w 36"/>
                  <a:gd name="T9" fmla="*/ 180 h 279"/>
                  <a:gd name="T10" fmla="*/ 36 w 36"/>
                  <a:gd name="T11" fmla="*/ 0 h 279"/>
                  <a:gd name="T12" fmla="*/ 0 w 36"/>
                  <a:gd name="T13" fmla="*/ 0 h 279"/>
                  <a:gd name="T14" fmla="*/ 0 w 36"/>
                  <a:gd name="T15" fmla="*/ 99 h 279"/>
                  <a:gd name="T16" fmla="*/ 36 w 36"/>
                  <a:gd name="T17" fmla="*/ 99 h 279"/>
                  <a:gd name="T18" fmla="*/ 36 w 36"/>
                  <a:gd name="T19" fmla="*/ 0 h 2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279">
                    <a:moveTo>
                      <a:pt x="36" y="180"/>
                    </a:moveTo>
                    <a:lnTo>
                      <a:pt x="0" y="180"/>
                    </a:lnTo>
                    <a:lnTo>
                      <a:pt x="0" y="279"/>
                    </a:lnTo>
                    <a:lnTo>
                      <a:pt x="36" y="279"/>
                    </a:lnTo>
                    <a:lnTo>
                      <a:pt x="36" y="180"/>
                    </a:lnTo>
                    <a:moveTo>
                      <a:pt x="36" y="0"/>
                    </a:moveTo>
                    <a:lnTo>
                      <a:pt x="0" y="0"/>
                    </a:lnTo>
                    <a:lnTo>
                      <a:pt x="0" y="99"/>
                    </a:lnTo>
                    <a:lnTo>
                      <a:pt x="36" y="99"/>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27" name="Rectangle 73"/>
              <p:cNvSpPr>
                <a:spLocks noChangeArrowheads="1"/>
              </p:cNvSpPr>
              <p:nvPr/>
            </p:nvSpPr>
            <p:spPr bwMode="auto">
              <a:xfrm>
                <a:off x="1121" y="2377"/>
                <a:ext cx="36" cy="45"/>
              </a:xfrm>
              <a:prstGeom prst="rect">
                <a:avLst/>
              </a:prstGeom>
              <a:solidFill>
                <a:srgbClr val="D6D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3328" name="Rectangle 74"/>
              <p:cNvSpPr>
                <a:spLocks noChangeArrowheads="1"/>
              </p:cNvSpPr>
              <p:nvPr/>
            </p:nvSpPr>
            <p:spPr bwMode="auto">
              <a:xfrm>
                <a:off x="1121" y="2377"/>
                <a:ext cx="36"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3329" name="Freeform 75"/>
              <p:cNvSpPr/>
              <p:nvPr/>
            </p:nvSpPr>
            <p:spPr bwMode="auto">
              <a:xfrm>
                <a:off x="1412" y="1850"/>
                <a:ext cx="50" cy="58"/>
              </a:xfrm>
              <a:custGeom>
                <a:avLst/>
                <a:gdLst>
                  <a:gd name="T0" fmla="*/ 34 w 50"/>
                  <a:gd name="T1" fmla="*/ 0 h 58"/>
                  <a:gd name="T2" fmla="*/ 0 w 50"/>
                  <a:gd name="T3" fmla="*/ 13 h 58"/>
                  <a:gd name="T4" fmla="*/ 16 w 50"/>
                  <a:gd name="T5" fmla="*/ 58 h 58"/>
                  <a:gd name="T6" fmla="*/ 50 w 50"/>
                  <a:gd name="T7" fmla="*/ 45 h 58"/>
                  <a:gd name="T8" fmla="*/ 34 w 50"/>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8">
                    <a:moveTo>
                      <a:pt x="34" y="0"/>
                    </a:moveTo>
                    <a:lnTo>
                      <a:pt x="0" y="13"/>
                    </a:lnTo>
                    <a:lnTo>
                      <a:pt x="16" y="58"/>
                    </a:lnTo>
                    <a:lnTo>
                      <a:pt x="50" y="45"/>
                    </a:lnTo>
                    <a:lnTo>
                      <a:pt x="34"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30" name="Freeform 76"/>
              <p:cNvSpPr/>
              <p:nvPr/>
            </p:nvSpPr>
            <p:spPr bwMode="auto">
              <a:xfrm>
                <a:off x="1412" y="1850"/>
                <a:ext cx="50" cy="58"/>
              </a:xfrm>
              <a:custGeom>
                <a:avLst/>
                <a:gdLst>
                  <a:gd name="T0" fmla="*/ 34 w 50"/>
                  <a:gd name="T1" fmla="*/ 0 h 58"/>
                  <a:gd name="T2" fmla="*/ 0 w 50"/>
                  <a:gd name="T3" fmla="*/ 13 h 58"/>
                  <a:gd name="T4" fmla="*/ 16 w 50"/>
                  <a:gd name="T5" fmla="*/ 58 h 58"/>
                  <a:gd name="T6" fmla="*/ 50 w 50"/>
                  <a:gd name="T7" fmla="*/ 45 h 58"/>
                  <a:gd name="T8" fmla="*/ 34 w 50"/>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8">
                    <a:moveTo>
                      <a:pt x="34" y="0"/>
                    </a:moveTo>
                    <a:lnTo>
                      <a:pt x="0" y="13"/>
                    </a:lnTo>
                    <a:lnTo>
                      <a:pt x="16" y="58"/>
                    </a:lnTo>
                    <a:lnTo>
                      <a:pt x="50" y="45"/>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31" name="Freeform 77"/>
              <p:cNvSpPr>
                <a:spLocks noEditPoints="1"/>
              </p:cNvSpPr>
              <p:nvPr/>
            </p:nvSpPr>
            <p:spPr bwMode="auto">
              <a:xfrm>
                <a:off x="1455" y="1969"/>
                <a:ext cx="126" cy="267"/>
              </a:xfrm>
              <a:custGeom>
                <a:avLst/>
                <a:gdLst>
                  <a:gd name="T0" fmla="*/ 94 w 126"/>
                  <a:gd name="T1" fmla="*/ 163 h 267"/>
                  <a:gd name="T2" fmla="*/ 60 w 126"/>
                  <a:gd name="T3" fmla="*/ 176 h 267"/>
                  <a:gd name="T4" fmla="*/ 93 w 126"/>
                  <a:gd name="T5" fmla="*/ 267 h 267"/>
                  <a:gd name="T6" fmla="*/ 126 w 126"/>
                  <a:gd name="T7" fmla="*/ 254 h 267"/>
                  <a:gd name="T8" fmla="*/ 94 w 126"/>
                  <a:gd name="T9" fmla="*/ 163 h 267"/>
                  <a:gd name="T10" fmla="*/ 34 w 126"/>
                  <a:gd name="T11" fmla="*/ 0 h 267"/>
                  <a:gd name="T12" fmla="*/ 0 w 126"/>
                  <a:gd name="T13" fmla="*/ 12 h 267"/>
                  <a:gd name="T14" fmla="*/ 33 w 126"/>
                  <a:gd name="T15" fmla="*/ 102 h 267"/>
                  <a:gd name="T16" fmla="*/ 67 w 126"/>
                  <a:gd name="T17" fmla="*/ 90 h 267"/>
                  <a:gd name="T18" fmla="*/ 34 w 126"/>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267">
                    <a:moveTo>
                      <a:pt x="94" y="163"/>
                    </a:moveTo>
                    <a:lnTo>
                      <a:pt x="60" y="176"/>
                    </a:lnTo>
                    <a:lnTo>
                      <a:pt x="93" y="267"/>
                    </a:lnTo>
                    <a:lnTo>
                      <a:pt x="126" y="254"/>
                    </a:lnTo>
                    <a:lnTo>
                      <a:pt x="94" y="163"/>
                    </a:lnTo>
                    <a:close/>
                    <a:moveTo>
                      <a:pt x="34" y="0"/>
                    </a:moveTo>
                    <a:lnTo>
                      <a:pt x="0" y="12"/>
                    </a:lnTo>
                    <a:lnTo>
                      <a:pt x="33" y="102"/>
                    </a:lnTo>
                    <a:lnTo>
                      <a:pt x="67" y="90"/>
                    </a:lnTo>
                    <a:lnTo>
                      <a:pt x="34"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32" name="Freeform 78"/>
              <p:cNvSpPr>
                <a:spLocks noEditPoints="1"/>
              </p:cNvSpPr>
              <p:nvPr/>
            </p:nvSpPr>
            <p:spPr bwMode="auto">
              <a:xfrm>
                <a:off x="1455" y="1969"/>
                <a:ext cx="126" cy="267"/>
              </a:xfrm>
              <a:custGeom>
                <a:avLst/>
                <a:gdLst>
                  <a:gd name="T0" fmla="*/ 94 w 126"/>
                  <a:gd name="T1" fmla="*/ 163 h 267"/>
                  <a:gd name="T2" fmla="*/ 60 w 126"/>
                  <a:gd name="T3" fmla="*/ 176 h 267"/>
                  <a:gd name="T4" fmla="*/ 93 w 126"/>
                  <a:gd name="T5" fmla="*/ 267 h 267"/>
                  <a:gd name="T6" fmla="*/ 126 w 126"/>
                  <a:gd name="T7" fmla="*/ 254 h 267"/>
                  <a:gd name="T8" fmla="*/ 94 w 126"/>
                  <a:gd name="T9" fmla="*/ 163 h 267"/>
                  <a:gd name="T10" fmla="*/ 34 w 126"/>
                  <a:gd name="T11" fmla="*/ 0 h 267"/>
                  <a:gd name="T12" fmla="*/ 0 w 126"/>
                  <a:gd name="T13" fmla="*/ 12 h 267"/>
                  <a:gd name="T14" fmla="*/ 33 w 126"/>
                  <a:gd name="T15" fmla="*/ 102 h 267"/>
                  <a:gd name="T16" fmla="*/ 67 w 126"/>
                  <a:gd name="T17" fmla="*/ 90 h 267"/>
                  <a:gd name="T18" fmla="*/ 34 w 126"/>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267">
                    <a:moveTo>
                      <a:pt x="94" y="163"/>
                    </a:moveTo>
                    <a:lnTo>
                      <a:pt x="60" y="176"/>
                    </a:lnTo>
                    <a:lnTo>
                      <a:pt x="93" y="267"/>
                    </a:lnTo>
                    <a:lnTo>
                      <a:pt x="126" y="254"/>
                    </a:lnTo>
                    <a:lnTo>
                      <a:pt x="94" y="163"/>
                    </a:lnTo>
                    <a:moveTo>
                      <a:pt x="34" y="0"/>
                    </a:moveTo>
                    <a:lnTo>
                      <a:pt x="0" y="12"/>
                    </a:lnTo>
                    <a:lnTo>
                      <a:pt x="33" y="102"/>
                    </a:lnTo>
                    <a:lnTo>
                      <a:pt x="67" y="90"/>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33" name="Freeform 79"/>
              <p:cNvSpPr/>
              <p:nvPr/>
            </p:nvSpPr>
            <p:spPr bwMode="auto">
              <a:xfrm>
                <a:off x="1575" y="2297"/>
                <a:ext cx="49" cy="56"/>
              </a:xfrm>
              <a:custGeom>
                <a:avLst/>
                <a:gdLst>
                  <a:gd name="T0" fmla="*/ 34 w 49"/>
                  <a:gd name="T1" fmla="*/ 0 h 56"/>
                  <a:gd name="T2" fmla="*/ 0 w 49"/>
                  <a:gd name="T3" fmla="*/ 12 h 56"/>
                  <a:gd name="T4" fmla="*/ 15 w 49"/>
                  <a:gd name="T5" fmla="*/ 56 h 56"/>
                  <a:gd name="T6" fmla="*/ 49 w 49"/>
                  <a:gd name="T7" fmla="*/ 44 h 56"/>
                  <a:gd name="T8" fmla="*/ 34 w 49"/>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56">
                    <a:moveTo>
                      <a:pt x="34" y="0"/>
                    </a:moveTo>
                    <a:lnTo>
                      <a:pt x="0" y="12"/>
                    </a:lnTo>
                    <a:lnTo>
                      <a:pt x="15" y="56"/>
                    </a:lnTo>
                    <a:lnTo>
                      <a:pt x="49" y="44"/>
                    </a:lnTo>
                    <a:lnTo>
                      <a:pt x="34"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34" name="Freeform 80"/>
              <p:cNvSpPr/>
              <p:nvPr/>
            </p:nvSpPr>
            <p:spPr bwMode="auto">
              <a:xfrm>
                <a:off x="1575" y="2297"/>
                <a:ext cx="49" cy="56"/>
              </a:xfrm>
              <a:custGeom>
                <a:avLst/>
                <a:gdLst>
                  <a:gd name="T0" fmla="*/ 34 w 49"/>
                  <a:gd name="T1" fmla="*/ 0 h 56"/>
                  <a:gd name="T2" fmla="*/ 0 w 49"/>
                  <a:gd name="T3" fmla="*/ 12 h 56"/>
                  <a:gd name="T4" fmla="*/ 15 w 49"/>
                  <a:gd name="T5" fmla="*/ 56 h 56"/>
                  <a:gd name="T6" fmla="*/ 49 w 49"/>
                  <a:gd name="T7" fmla="*/ 44 h 56"/>
                  <a:gd name="T8" fmla="*/ 34 w 49"/>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56">
                    <a:moveTo>
                      <a:pt x="34" y="0"/>
                    </a:moveTo>
                    <a:lnTo>
                      <a:pt x="0" y="12"/>
                    </a:lnTo>
                    <a:lnTo>
                      <a:pt x="15" y="56"/>
                    </a:lnTo>
                    <a:lnTo>
                      <a:pt x="49" y="44"/>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35" name="Freeform 81"/>
              <p:cNvSpPr>
                <a:spLocks noEditPoints="1"/>
              </p:cNvSpPr>
              <p:nvPr/>
            </p:nvSpPr>
            <p:spPr bwMode="auto">
              <a:xfrm>
                <a:off x="1704" y="1823"/>
                <a:ext cx="202" cy="230"/>
              </a:xfrm>
              <a:custGeom>
                <a:avLst/>
                <a:gdLst>
                  <a:gd name="T0" fmla="*/ 140 w 202"/>
                  <a:gd name="T1" fmla="*/ 133 h 230"/>
                  <a:gd name="T2" fmla="*/ 112 w 202"/>
                  <a:gd name="T3" fmla="*/ 157 h 230"/>
                  <a:gd name="T4" fmla="*/ 174 w 202"/>
                  <a:gd name="T5" fmla="*/ 230 h 230"/>
                  <a:gd name="T6" fmla="*/ 202 w 202"/>
                  <a:gd name="T7" fmla="*/ 208 h 230"/>
                  <a:gd name="T8" fmla="*/ 140 w 202"/>
                  <a:gd name="T9" fmla="*/ 133 h 230"/>
                  <a:gd name="T10" fmla="*/ 27 w 202"/>
                  <a:gd name="T11" fmla="*/ 0 h 230"/>
                  <a:gd name="T12" fmla="*/ 0 w 202"/>
                  <a:gd name="T13" fmla="*/ 23 h 230"/>
                  <a:gd name="T14" fmla="*/ 62 w 202"/>
                  <a:gd name="T15" fmla="*/ 97 h 230"/>
                  <a:gd name="T16" fmla="*/ 89 w 202"/>
                  <a:gd name="T17" fmla="*/ 74 h 230"/>
                  <a:gd name="T18" fmla="*/ 27 w 202"/>
                  <a:gd name="T19" fmla="*/ 0 h 2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 h="230">
                    <a:moveTo>
                      <a:pt x="140" y="133"/>
                    </a:moveTo>
                    <a:lnTo>
                      <a:pt x="112" y="157"/>
                    </a:lnTo>
                    <a:lnTo>
                      <a:pt x="174" y="230"/>
                    </a:lnTo>
                    <a:lnTo>
                      <a:pt x="202" y="208"/>
                    </a:lnTo>
                    <a:lnTo>
                      <a:pt x="140" y="133"/>
                    </a:lnTo>
                    <a:close/>
                    <a:moveTo>
                      <a:pt x="27" y="0"/>
                    </a:moveTo>
                    <a:lnTo>
                      <a:pt x="0" y="23"/>
                    </a:lnTo>
                    <a:lnTo>
                      <a:pt x="62" y="97"/>
                    </a:lnTo>
                    <a:lnTo>
                      <a:pt x="89" y="74"/>
                    </a:lnTo>
                    <a:lnTo>
                      <a:pt x="27"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36" name="Freeform 82"/>
              <p:cNvSpPr>
                <a:spLocks noEditPoints="1"/>
              </p:cNvSpPr>
              <p:nvPr/>
            </p:nvSpPr>
            <p:spPr bwMode="auto">
              <a:xfrm>
                <a:off x="1704" y="1823"/>
                <a:ext cx="202" cy="230"/>
              </a:xfrm>
              <a:custGeom>
                <a:avLst/>
                <a:gdLst>
                  <a:gd name="T0" fmla="*/ 140 w 202"/>
                  <a:gd name="T1" fmla="*/ 133 h 230"/>
                  <a:gd name="T2" fmla="*/ 112 w 202"/>
                  <a:gd name="T3" fmla="*/ 157 h 230"/>
                  <a:gd name="T4" fmla="*/ 174 w 202"/>
                  <a:gd name="T5" fmla="*/ 230 h 230"/>
                  <a:gd name="T6" fmla="*/ 202 w 202"/>
                  <a:gd name="T7" fmla="*/ 208 h 230"/>
                  <a:gd name="T8" fmla="*/ 140 w 202"/>
                  <a:gd name="T9" fmla="*/ 133 h 230"/>
                  <a:gd name="T10" fmla="*/ 27 w 202"/>
                  <a:gd name="T11" fmla="*/ 0 h 230"/>
                  <a:gd name="T12" fmla="*/ 0 w 202"/>
                  <a:gd name="T13" fmla="*/ 23 h 230"/>
                  <a:gd name="T14" fmla="*/ 62 w 202"/>
                  <a:gd name="T15" fmla="*/ 97 h 230"/>
                  <a:gd name="T16" fmla="*/ 89 w 202"/>
                  <a:gd name="T17" fmla="*/ 74 h 230"/>
                  <a:gd name="T18" fmla="*/ 27 w 202"/>
                  <a:gd name="T19" fmla="*/ 0 h 2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 h="230">
                    <a:moveTo>
                      <a:pt x="140" y="133"/>
                    </a:moveTo>
                    <a:lnTo>
                      <a:pt x="112" y="157"/>
                    </a:lnTo>
                    <a:lnTo>
                      <a:pt x="174" y="230"/>
                    </a:lnTo>
                    <a:lnTo>
                      <a:pt x="202" y="208"/>
                    </a:lnTo>
                    <a:lnTo>
                      <a:pt x="140" y="133"/>
                    </a:lnTo>
                    <a:moveTo>
                      <a:pt x="27" y="0"/>
                    </a:moveTo>
                    <a:lnTo>
                      <a:pt x="0" y="23"/>
                    </a:lnTo>
                    <a:lnTo>
                      <a:pt x="62" y="97"/>
                    </a:lnTo>
                    <a:lnTo>
                      <a:pt x="89" y="74"/>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37" name="Freeform 83"/>
              <p:cNvSpPr/>
              <p:nvPr/>
            </p:nvSpPr>
            <p:spPr bwMode="auto">
              <a:xfrm>
                <a:off x="1929" y="2090"/>
                <a:ext cx="57" cy="59"/>
              </a:xfrm>
              <a:custGeom>
                <a:avLst/>
                <a:gdLst>
                  <a:gd name="T0" fmla="*/ 27 w 57"/>
                  <a:gd name="T1" fmla="*/ 0 h 59"/>
                  <a:gd name="T2" fmla="*/ 0 w 57"/>
                  <a:gd name="T3" fmla="*/ 23 h 59"/>
                  <a:gd name="T4" fmla="*/ 30 w 57"/>
                  <a:gd name="T5" fmla="*/ 59 h 59"/>
                  <a:gd name="T6" fmla="*/ 57 w 57"/>
                  <a:gd name="T7" fmla="*/ 37 h 59"/>
                  <a:gd name="T8" fmla="*/ 27 w 57"/>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9">
                    <a:moveTo>
                      <a:pt x="27" y="0"/>
                    </a:moveTo>
                    <a:lnTo>
                      <a:pt x="0" y="23"/>
                    </a:lnTo>
                    <a:lnTo>
                      <a:pt x="30" y="59"/>
                    </a:lnTo>
                    <a:lnTo>
                      <a:pt x="57" y="37"/>
                    </a:lnTo>
                    <a:lnTo>
                      <a:pt x="27"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38" name="Freeform 84"/>
              <p:cNvSpPr/>
              <p:nvPr/>
            </p:nvSpPr>
            <p:spPr bwMode="auto">
              <a:xfrm>
                <a:off x="1929" y="2090"/>
                <a:ext cx="57" cy="59"/>
              </a:xfrm>
              <a:custGeom>
                <a:avLst/>
                <a:gdLst>
                  <a:gd name="T0" fmla="*/ 27 w 57"/>
                  <a:gd name="T1" fmla="*/ 0 h 59"/>
                  <a:gd name="T2" fmla="*/ 0 w 57"/>
                  <a:gd name="T3" fmla="*/ 23 h 59"/>
                  <a:gd name="T4" fmla="*/ 30 w 57"/>
                  <a:gd name="T5" fmla="*/ 59 h 59"/>
                  <a:gd name="T6" fmla="*/ 57 w 57"/>
                  <a:gd name="T7" fmla="*/ 37 h 59"/>
                  <a:gd name="T8" fmla="*/ 27 w 57"/>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9">
                    <a:moveTo>
                      <a:pt x="27" y="0"/>
                    </a:moveTo>
                    <a:lnTo>
                      <a:pt x="0" y="23"/>
                    </a:lnTo>
                    <a:lnTo>
                      <a:pt x="30" y="59"/>
                    </a:lnTo>
                    <a:lnTo>
                      <a:pt x="57" y="37"/>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39" name="Freeform 85"/>
              <p:cNvSpPr/>
              <p:nvPr/>
            </p:nvSpPr>
            <p:spPr bwMode="auto">
              <a:xfrm>
                <a:off x="2047" y="1690"/>
                <a:ext cx="98" cy="79"/>
              </a:xfrm>
              <a:custGeom>
                <a:avLst/>
                <a:gdLst>
                  <a:gd name="T0" fmla="*/ 15 w 98"/>
                  <a:gd name="T1" fmla="*/ 0 h 79"/>
                  <a:gd name="T2" fmla="*/ 0 w 98"/>
                  <a:gd name="T3" fmla="*/ 25 h 79"/>
                  <a:gd name="T4" fmla="*/ 8 w 98"/>
                  <a:gd name="T5" fmla="*/ 39 h 79"/>
                  <a:gd name="T6" fmla="*/ 80 w 98"/>
                  <a:gd name="T7" fmla="*/ 79 h 79"/>
                  <a:gd name="T8" fmla="*/ 98 w 98"/>
                  <a:gd name="T9" fmla="*/ 48 h 79"/>
                  <a:gd name="T10" fmla="*/ 15 w 98"/>
                  <a:gd name="T11" fmla="*/ 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 h="79">
                    <a:moveTo>
                      <a:pt x="15" y="0"/>
                    </a:moveTo>
                    <a:lnTo>
                      <a:pt x="0" y="25"/>
                    </a:lnTo>
                    <a:lnTo>
                      <a:pt x="8" y="39"/>
                    </a:lnTo>
                    <a:lnTo>
                      <a:pt x="80" y="79"/>
                    </a:lnTo>
                    <a:lnTo>
                      <a:pt x="98" y="48"/>
                    </a:lnTo>
                    <a:lnTo>
                      <a:pt x="15"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40" name="Freeform 86"/>
              <p:cNvSpPr/>
              <p:nvPr/>
            </p:nvSpPr>
            <p:spPr bwMode="auto">
              <a:xfrm>
                <a:off x="2047" y="1690"/>
                <a:ext cx="98" cy="79"/>
              </a:xfrm>
              <a:custGeom>
                <a:avLst/>
                <a:gdLst>
                  <a:gd name="T0" fmla="*/ 15 w 98"/>
                  <a:gd name="T1" fmla="*/ 0 h 79"/>
                  <a:gd name="T2" fmla="*/ 0 w 98"/>
                  <a:gd name="T3" fmla="*/ 25 h 79"/>
                  <a:gd name="T4" fmla="*/ 8 w 98"/>
                  <a:gd name="T5" fmla="*/ 39 h 79"/>
                  <a:gd name="T6" fmla="*/ 80 w 98"/>
                  <a:gd name="T7" fmla="*/ 79 h 79"/>
                  <a:gd name="T8" fmla="*/ 98 w 98"/>
                  <a:gd name="T9" fmla="*/ 48 h 79"/>
                  <a:gd name="T10" fmla="*/ 15 w 98"/>
                  <a:gd name="T11" fmla="*/ 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 h="79">
                    <a:moveTo>
                      <a:pt x="15" y="0"/>
                    </a:moveTo>
                    <a:lnTo>
                      <a:pt x="0" y="25"/>
                    </a:lnTo>
                    <a:lnTo>
                      <a:pt x="8" y="39"/>
                    </a:lnTo>
                    <a:lnTo>
                      <a:pt x="80" y="79"/>
                    </a:lnTo>
                    <a:lnTo>
                      <a:pt x="98" y="48"/>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41" name="Freeform 87"/>
              <p:cNvSpPr/>
              <p:nvPr/>
            </p:nvSpPr>
            <p:spPr bwMode="auto">
              <a:xfrm>
                <a:off x="2195" y="1777"/>
                <a:ext cx="58" cy="55"/>
              </a:xfrm>
              <a:custGeom>
                <a:avLst/>
                <a:gdLst>
                  <a:gd name="T0" fmla="*/ 18 w 58"/>
                  <a:gd name="T1" fmla="*/ 0 h 55"/>
                  <a:gd name="T2" fmla="*/ 0 w 58"/>
                  <a:gd name="T3" fmla="*/ 32 h 55"/>
                  <a:gd name="T4" fmla="*/ 40 w 58"/>
                  <a:gd name="T5" fmla="*/ 55 h 55"/>
                  <a:gd name="T6" fmla="*/ 58 w 58"/>
                  <a:gd name="T7" fmla="*/ 24 h 55"/>
                  <a:gd name="T8" fmla="*/ 18 w 58"/>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5">
                    <a:moveTo>
                      <a:pt x="18" y="0"/>
                    </a:moveTo>
                    <a:lnTo>
                      <a:pt x="0" y="32"/>
                    </a:lnTo>
                    <a:lnTo>
                      <a:pt x="40" y="55"/>
                    </a:lnTo>
                    <a:lnTo>
                      <a:pt x="58" y="24"/>
                    </a:lnTo>
                    <a:lnTo>
                      <a:pt x="18"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42" name="Freeform 88"/>
              <p:cNvSpPr/>
              <p:nvPr/>
            </p:nvSpPr>
            <p:spPr bwMode="auto">
              <a:xfrm>
                <a:off x="2195" y="1777"/>
                <a:ext cx="58" cy="55"/>
              </a:xfrm>
              <a:custGeom>
                <a:avLst/>
                <a:gdLst>
                  <a:gd name="T0" fmla="*/ 18 w 58"/>
                  <a:gd name="T1" fmla="*/ 0 h 55"/>
                  <a:gd name="T2" fmla="*/ 0 w 58"/>
                  <a:gd name="T3" fmla="*/ 32 h 55"/>
                  <a:gd name="T4" fmla="*/ 40 w 58"/>
                  <a:gd name="T5" fmla="*/ 55 h 55"/>
                  <a:gd name="T6" fmla="*/ 58 w 58"/>
                  <a:gd name="T7" fmla="*/ 24 h 55"/>
                  <a:gd name="T8" fmla="*/ 18 w 58"/>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5">
                    <a:moveTo>
                      <a:pt x="18" y="0"/>
                    </a:moveTo>
                    <a:lnTo>
                      <a:pt x="0" y="32"/>
                    </a:lnTo>
                    <a:lnTo>
                      <a:pt x="40" y="55"/>
                    </a:lnTo>
                    <a:lnTo>
                      <a:pt x="58" y="24"/>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43" name="Freeform 89"/>
              <p:cNvSpPr/>
              <p:nvPr/>
            </p:nvSpPr>
            <p:spPr bwMode="auto">
              <a:xfrm>
                <a:off x="1872" y="1314"/>
                <a:ext cx="53" cy="43"/>
              </a:xfrm>
              <a:custGeom>
                <a:avLst/>
                <a:gdLst>
                  <a:gd name="T0" fmla="*/ 7 w 53"/>
                  <a:gd name="T1" fmla="*/ 0 h 43"/>
                  <a:gd name="T2" fmla="*/ 0 w 53"/>
                  <a:gd name="T3" fmla="*/ 35 h 43"/>
                  <a:gd name="T4" fmla="*/ 48 w 53"/>
                  <a:gd name="T5" fmla="*/ 43 h 43"/>
                  <a:gd name="T6" fmla="*/ 53 w 53"/>
                  <a:gd name="T7" fmla="*/ 8 h 43"/>
                  <a:gd name="T8" fmla="*/ 7 w 5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3">
                    <a:moveTo>
                      <a:pt x="7" y="0"/>
                    </a:moveTo>
                    <a:lnTo>
                      <a:pt x="0" y="35"/>
                    </a:lnTo>
                    <a:lnTo>
                      <a:pt x="48" y="43"/>
                    </a:lnTo>
                    <a:lnTo>
                      <a:pt x="53" y="8"/>
                    </a:lnTo>
                    <a:lnTo>
                      <a:pt x="7"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44" name="Freeform 90"/>
              <p:cNvSpPr/>
              <p:nvPr/>
            </p:nvSpPr>
            <p:spPr bwMode="auto">
              <a:xfrm>
                <a:off x="1872" y="1314"/>
                <a:ext cx="53" cy="43"/>
              </a:xfrm>
              <a:custGeom>
                <a:avLst/>
                <a:gdLst>
                  <a:gd name="T0" fmla="*/ 7 w 53"/>
                  <a:gd name="T1" fmla="*/ 0 h 43"/>
                  <a:gd name="T2" fmla="*/ 0 w 53"/>
                  <a:gd name="T3" fmla="*/ 35 h 43"/>
                  <a:gd name="T4" fmla="*/ 48 w 53"/>
                  <a:gd name="T5" fmla="*/ 43 h 43"/>
                  <a:gd name="T6" fmla="*/ 53 w 53"/>
                  <a:gd name="T7" fmla="*/ 8 h 43"/>
                  <a:gd name="T8" fmla="*/ 7 w 5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3">
                    <a:moveTo>
                      <a:pt x="7" y="0"/>
                    </a:moveTo>
                    <a:lnTo>
                      <a:pt x="0" y="35"/>
                    </a:lnTo>
                    <a:lnTo>
                      <a:pt x="48" y="43"/>
                    </a:lnTo>
                    <a:lnTo>
                      <a:pt x="53" y="8"/>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45" name="Freeform 91"/>
              <p:cNvSpPr>
                <a:spLocks noEditPoints="1"/>
              </p:cNvSpPr>
              <p:nvPr/>
            </p:nvSpPr>
            <p:spPr bwMode="auto">
              <a:xfrm>
                <a:off x="1996" y="1335"/>
                <a:ext cx="273" cy="82"/>
              </a:xfrm>
              <a:custGeom>
                <a:avLst/>
                <a:gdLst>
                  <a:gd name="T0" fmla="*/ 178 w 273"/>
                  <a:gd name="T1" fmla="*/ 31 h 82"/>
                  <a:gd name="T2" fmla="*/ 172 w 273"/>
                  <a:gd name="T3" fmla="*/ 66 h 82"/>
                  <a:gd name="T4" fmla="*/ 266 w 273"/>
                  <a:gd name="T5" fmla="*/ 82 h 82"/>
                  <a:gd name="T6" fmla="*/ 273 w 273"/>
                  <a:gd name="T7" fmla="*/ 47 h 82"/>
                  <a:gd name="T8" fmla="*/ 178 w 273"/>
                  <a:gd name="T9" fmla="*/ 31 h 82"/>
                  <a:gd name="T10" fmla="*/ 6 w 273"/>
                  <a:gd name="T11" fmla="*/ 0 h 82"/>
                  <a:gd name="T12" fmla="*/ 0 w 273"/>
                  <a:gd name="T13" fmla="*/ 35 h 82"/>
                  <a:gd name="T14" fmla="*/ 95 w 273"/>
                  <a:gd name="T15" fmla="*/ 52 h 82"/>
                  <a:gd name="T16" fmla="*/ 102 w 273"/>
                  <a:gd name="T17" fmla="*/ 17 h 82"/>
                  <a:gd name="T18" fmla="*/ 6 w 273"/>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3" h="82">
                    <a:moveTo>
                      <a:pt x="178" y="31"/>
                    </a:moveTo>
                    <a:lnTo>
                      <a:pt x="172" y="66"/>
                    </a:lnTo>
                    <a:lnTo>
                      <a:pt x="266" y="82"/>
                    </a:lnTo>
                    <a:lnTo>
                      <a:pt x="273" y="47"/>
                    </a:lnTo>
                    <a:lnTo>
                      <a:pt x="178" y="31"/>
                    </a:lnTo>
                    <a:close/>
                    <a:moveTo>
                      <a:pt x="6" y="0"/>
                    </a:moveTo>
                    <a:lnTo>
                      <a:pt x="0" y="35"/>
                    </a:lnTo>
                    <a:lnTo>
                      <a:pt x="95" y="52"/>
                    </a:lnTo>
                    <a:lnTo>
                      <a:pt x="102" y="17"/>
                    </a:lnTo>
                    <a:lnTo>
                      <a:pt x="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46" name="Freeform 92"/>
              <p:cNvSpPr>
                <a:spLocks noEditPoints="1"/>
              </p:cNvSpPr>
              <p:nvPr/>
            </p:nvSpPr>
            <p:spPr bwMode="auto">
              <a:xfrm>
                <a:off x="1996" y="1335"/>
                <a:ext cx="273" cy="82"/>
              </a:xfrm>
              <a:custGeom>
                <a:avLst/>
                <a:gdLst>
                  <a:gd name="T0" fmla="*/ 178 w 273"/>
                  <a:gd name="T1" fmla="*/ 31 h 82"/>
                  <a:gd name="T2" fmla="*/ 172 w 273"/>
                  <a:gd name="T3" fmla="*/ 66 h 82"/>
                  <a:gd name="T4" fmla="*/ 266 w 273"/>
                  <a:gd name="T5" fmla="*/ 82 h 82"/>
                  <a:gd name="T6" fmla="*/ 273 w 273"/>
                  <a:gd name="T7" fmla="*/ 47 h 82"/>
                  <a:gd name="T8" fmla="*/ 178 w 273"/>
                  <a:gd name="T9" fmla="*/ 31 h 82"/>
                  <a:gd name="T10" fmla="*/ 6 w 273"/>
                  <a:gd name="T11" fmla="*/ 0 h 82"/>
                  <a:gd name="T12" fmla="*/ 0 w 273"/>
                  <a:gd name="T13" fmla="*/ 35 h 82"/>
                  <a:gd name="T14" fmla="*/ 95 w 273"/>
                  <a:gd name="T15" fmla="*/ 52 h 82"/>
                  <a:gd name="T16" fmla="*/ 102 w 273"/>
                  <a:gd name="T17" fmla="*/ 17 h 82"/>
                  <a:gd name="T18" fmla="*/ 6 w 273"/>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3" h="82">
                    <a:moveTo>
                      <a:pt x="178" y="31"/>
                    </a:moveTo>
                    <a:lnTo>
                      <a:pt x="172" y="66"/>
                    </a:lnTo>
                    <a:lnTo>
                      <a:pt x="266" y="82"/>
                    </a:lnTo>
                    <a:lnTo>
                      <a:pt x="273" y="47"/>
                    </a:lnTo>
                    <a:lnTo>
                      <a:pt x="178" y="31"/>
                    </a:lnTo>
                    <a:moveTo>
                      <a:pt x="6" y="0"/>
                    </a:moveTo>
                    <a:lnTo>
                      <a:pt x="0" y="35"/>
                    </a:lnTo>
                    <a:lnTo>
                      <a:pt x="95" y="52"/>
                    </a:lnTo>
                    <a:lnTo>
                      <a:pt x="102" y="17"/>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47" name="Freeform 93"/>
              <p:cNvSpPr/>
              <p:nvPr/>
            </p:nvSpPr>
            <p:spPr bwMode="auto">
              <a:xfrm>
                <a:off x="2340" y="1396"/>
                <a:ext cx="53" cy="43"/>
              </a:xfrm>
              <a:custGeom>
                <a:avLst/>
                <a:gdLst>
                  <a:gd name="T0" fmla="*/ 6 w 53"/>
                  <a:gd name="T1" fmla="*/ 0 h 43"/>
                  <a:gd name="T2" fmla="*/ 0 w 53"/>
                  <a:gd name="T3" fmla="*/ 35 h 43"/>
                  <a:gd name="T4" fmla="*/ 46 w 53"/>
                  <a:gd name="T5" fmla="*/ 43 h 43"/>
                  <a:gd name="T6" fmla="*/ 53 w 53"/>
                  <a:gd name="T7" fmla="*/ 8 h 43"/>
                  <a:gd name="T8" fmla="*/ 6 w 5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3">
                    <a:moveTo>
                      <a:pt x="6" y="0"/>
                    </a:moveTo>
                    <a:lnTo>
                      <a:pt x="0" y="35"/>
                    </a:lnTo>
                    <a:lnTo>
                      <a:pt x="46" y="43"/>
                    </a:lnTo>
                    <a:lnTo>
                      <a:pt x="53" y="8"/>
                    </a:lnTo>
                    <a:lnTo>
                      <a:pt x="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48" name="Freeform 94"/>
              <p:cNvSpPr/>
              <p:nvPr/>
            </p:nvSpPr>
            <p:spPr bwMode="auto">
              <a:xfrm>
                <a:off x="2340" y="1396"/>
                <a:ext cx="53" cy="43"/>
              </a:xfrm>
              <a:custGeom>
                <a:avLst/>
                <a:gdLst>
                  <a:gd name="T0" fmla="*/ 6 w 53"/>
                  <a:gd name="T1" fmla="*/ 0 h 43"/>
                  <a:gd name="T2" fmla="*/ 0 w 53"/>
                  <a:gd name="T3" fmla="*/ 35 h 43"/>
                  <a:gd name="T4" fmla="*/ 46 w 53"/>
                  <a:gd name="T5" fmla="*/ 43 h 43"/>
                  <a:gd name="T6" fmla="*/ 53 w 53"/>
                  <a:gd name="T7" fmla="*/ 8 h 43"/>
                  <a:gd name="T8" fmla="*/ 6 w 5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3">
                    <a:moveTo>
                      <a:pt x="6" y="0"/>
                    </a:moveTo>
                    <a:lnTo>
                      <a:pt x="0" y="35"/>
                    </a:lnTo>
                    <a:lnTo>
                      <a:pt x="46" y="43"/>
                    </a:lnTo>
                    <a:lnTo>
                      <a:pt x="53" y="8"/>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49" name="Freeform 95"/>
              <p:cNvSpPr/>
              <p:nvPr/>
            </p:nvSpPr>
            <p:spPr bwMode="auto">
              <a:xfrm>
                <a:off x="1875" y="1066"/>
                <a:ext cx="52" cy="43"/>
              </a:xfrm>
              <a:custGeom>
                <a:avLst/>
                <a:gdLst>
                  <a:gd name="T0" fmla="*/ 46 w 52"/>
                  <a:gd name="T1" fmla="*/ 0 h 43"/>
                  <a:gd name="T2" fmla="*/ 0 w 52"/>
                  <a:gd name="T3" fmla="*/ 8 h 43"/>
                  <a:gd name="T4" fmla="*/ 0 w 52"/>
                  <a:gd name="T5" fmla="*/ 11 h 43"/>
                  <a:gd name="T6" fmla="*/ 5 w 52"/>
                  <a:gd name="T7" fmla="*/ 43 h 43"/>
                  <a:gd name="T8" fmla="*/ 52 w 52"/>
                  <a:gd name="T9" fmla="*/ 35 h 43"/>
                  <a:gd name="T10" fmla="*/ 46 w 52"/>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43">
                    <a:moveTo>
                      <a:pt x="46" y="0"/>
                    </a:moveTo>
                    <a:lnTo>
                      <a:pt x="0" y="8"/>
                    </a:lnTo>
                    <a:lnTo>
                      <a:pt x="0" y="11"/>
                    </a:lnTo>
                    <a:lnTo>
                      <a:pt x="5" y="43"/>
                    </a:lnTo>
                    <a:lnTo>
                      <a:pt x="52" y="35"/>
                    </a:lnTo>
                    <a:lnTo>
                      <a:pt x="4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50" name="Freeform 96"/>
              <p:cNvSpPr/>
              <p:nvPr/>
            </p:nvSpPr>
            <p:spPr bwMode="auto">
              <a:xfrm>
                <a:off x="1875" y="1066"/>
                <a:ext cx="52" cy="43"/>
              </a:xfrm>
              <a:custGeom>
                <a:avLst/>
                <a:gdLst>
                  <a:gd name="T0" fmla="*/ 46 w 52"/>
                  <a:gd name="T1" fmla="*/ 0 h 43"/>
                  <a:gd name="T2" fmla="*/ 0 w 52"/>
                  <a:gd name="T3" fmla="*/ 8 h 43"/>
                  <a:gd name="T4" fmla="*/ 0 w 52"/>
                  <a:gd name="T5" fmla="*/ 11 h 43"/>
                  <a:gd name="T6" fmla="*/ 5 w 52"/>
                  <a:gd name="T7" fmla="*/ 43 h 43"/>
                  <a:gd name="T8" fmla="*/ 52 w 52"/>
                  <a:gd name="T9" fmla="*/ 35 h 43"/>
                  <a:gd name="T10" fmla="*/ 46 w 52"/>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43">
                    <a:moveTo>
                      <a:pt x="46" y="0"/>
                    </a:moveTo>
                    <a:lnTo>
                      <a:pt x="0" y="8"/>
                    </a:lnTo>
                    <a:lnTo>
                      <a:pt x="0" y="11"/>
                    </a:lnTo>
                    <a:lnTo>
                      <a:pt x="5" y="43"/>
                    </a:lnTo>
                    <a:lnTo>
                      <a:pt x="52" y="35"/>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51" name="Freeform 97"/>
              <p:cNvSpPr>
                <a:spLocks noEditPoints="1"/>
              </p:cNvSpPr>
              <p:nvPr/>
            </p:nvSpPr>
            <p:spPr bwMode="auto">
              <a:xfrm>
                <a:off x="1997" y="1005"/>
                <a:ext cx="273" cy="82"/>
              </a:xfrm>
              <a:custGeom>
                <a:avLst/>
                <a:gdLst>
                  <a:gd name="T0" fmla="*/ 95 w 273"/>
                  <a:gd name="T1" fmla="*/ 30 h 82"/>
                  <a:gd name="T2" fmla="*/ 0 w 273"/>
                  <a:gd name="T3" fmla="*/ 47 h 82"/>
                  <a:gd name="T4" fmla="*/ 7 w 273"/>
                  <a:gd name="T5" fmla="*/ 82 h 82"/>
                  <a:gd name="T6" fmla="*/ 102 w 273"/>
                  <a:gd name="T7" fmla="*/ 65 h 82"/>
                  <a:gd name="T8" fmla="*/ 95 w 273"/>
                  <a:gd name="T9" fmla="*/ 30 h 82"/>
                  <a:gd name="T10" fmla="*/ 267 w 273"/>
                  <a:gd name="T11" fmla="*/ 0 h 82"/>
                  <a:gd name="T12" fmla="*/ 172 w 273"/>
                  <a:gd name="T13" fmla="*/ 17 h 82"/>
                  <a:gd name="T14" fmla="*/ 178 w 273"/>
                  <a:gd name="T15" fmla="*/ 52 h 82"/>
                  <a:gd name="T16" fmla="*/ 273 w 273"/>
                  <a:gd name="T17" fmla="*/ 35 h 82"/>
                  <a:gd name="T18" fmla="*/ 267 w 273"/>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3" h="82">
                    <a:moveTo>
                      <a:pt x="95" y="30"/>
                    </a:moveTo>
                    <a:lnTo>
                      <a:pt x="0" y="47"/>
                    </a:lnTo>
                    <a:lnTo>
                      <a:pt x="7" y="82"/>
                    </a:lnTo>
                    <a:lnTo>
                      <a:pt x="102" y="65"/>
                    </a:lnTo>
                    <a:lnTo>
                      <a:pt x="95" y="30"/>
                    </a:lnTo>
                    <a:close/>
                    <a:moveTo>
                      <a:pt x="267" y="0"/>
                    </a:moveTo>
                    <a:lnTo>
                      <a:pt x="172" y="17"/>
                    </a:lnTo>
                    <a:lnTo>
                      <a:pt x="178" y="52"/>
                    </a:lnTo>
                    <a:lnTo>
                      <a:pt x="273" y="35"/>
                    </a:lnTo>
                    <a:lnTo>
                      <a:pt x="267"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52" name="Freeform 98"/>
              <p:cNvSpPr>
                <a:spLocks noEditPoints="1"/>
              </p:cNvSpPr>
              <p:nvPr/>
            </p:nvSpPr>
            <p:spPr bwMode="auto">
              <a:xfrm>
                <a:off x="1997" y="1005"/>
                <a:ext cx="273" cy="82"/>
              </a:xfrm>
              <a:custGeom>
                <a:avLst/>
                <a:gdLst>
                  <a:gd name="T0" fmla="*/ 95 w 273"/>
                  <a:gd name="T1" fmla="*/ 30 h 82"/>
                  <a:gd name="T2" fmla="*/ 0 w 273"/>
                  <a:gd name="T3" fmla="*/ 47 h 82"/>
                  <a:gd name="T4" fmla="*/ 7 w 273"/>
                  <a:gd name="T5" fmla="*/ 82 h 82"/>
                  <a:gd name="T6" fmla="*/ 102 w 273"/>
                  <a:gd name="T7" fmla="*/ 65 h 82"/>
                  <a:gd name="T8" fmla="*/ 95 w 273"/>
                  <a:gd name="T9" fmla="*/ 30 h 82"/>
                  <a:gd name="T10" fmla="*/ 267 w 273"/>
                  <a:gd name="T11" fmla="*/ 0 h 82"/>
                  <a:gd name="T12" fmla="*/ 172 w 273"/>
                  <a:gd name="T13" fmla="*/ 17 h 82"/>
                  <a:gd name="T14" fmla="*/ 178 w 273"/>
                  <a:gd name="T15" fmla="*/ 52 h 82"/>
                  <a:gd name="T16" fmla="*/ 273 w 273"/>
                  <a:gd name="T17" fmla="*/ 35 h 82"/>
                  <a:gd name="T18" fmla="*/ 267 w 273"/>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3" h="82">
                    <a:moveTo>
                      <a:pt x="95" y="30"/>
                    </a:moveTo>
                    <a:lnTo>
                      <a:pt x="0" y="47"/>
                    </a:lnTo>
                    <a:lnTo>
                      <a:pt x="7" y="82"/>
                    </a:lnTo>
                    <a:lnTo>
                      <a:pt x="102" y="65"/>
                    </a:lnTo>
                    <a:lnTo>
                      <a:pt x="95" y="30"/>
                    </a:lnTo>
                    <a:moveTo>
                      <a:pt x="267" y="0"/>
                    </a:moveTo>
                    <a:lnTo>
                      <a:pt x="172" y="17"/>
                    </a:lnTo>
                    <a:lnTo>
                      <a:pt x="178" y="52"/>
                    </a:lnTo>
                    <a:lnTo>
                      <a:pt x="273" y="35"/>
                    </a:lnTo>
                    <a:lnTo>
                      <a:pt x="2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53" name="Freeform 99"/>
              <p:cNvSpPr/>
              <p:nvPr/>
            </p:nvSpPr>
            <p:spPr bwMode="auto">
              <a:xfrm>
                <a:off x="2341" y="983"/>
                <a:ext cx="53" cy="43"/>
              </a:xfrm>
              <a:custGeom>
                <a:avLst/>
                <a:gdLst>
                  <a:gd name="T0" fmla="*/ 46 w 53"/>
                  <a:gd name="T1" fmla="*/ 0 h 43"/>
                  <a:gd name="T2" fmla="*/ 0 w 53"/>
                  <a:gd name="T3" fmla="*/ 8 h 43"/>
                  <a:gd name="T4" fmla="*/ 6 w 53"/>
                  <a:gd name="T5" fmla="*/ 43 h 43"/>
                  <a:gd name="T6" fmla="*/ 53 w 53"/>
                  <a:gd name="T7" fmla="*/ 35 h 43"/>
                  <a:gd name="T8" fmla="*/ 46 w 5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3">
                    <a:moveTo>
                      <a:pt x="46" y="0"/>
                    </a:moveTo>
                    <a:lnTo>
                      <a:pt x="0" y="8"/>
                    </a:lnTo>
                    <a:lnTo>
                      <a:pt x="6" y="43"/>
                    </a:lnTo>
                    <a:lnTo>
                      <a:pt x="53" y="35"/>
                    </a:lnTo>
                    <a:lnTo>
                      <a:pt x="4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54" name="Freeform 100"/>
              <p:cNvSpPr/>
              <p:nvPr/>
            </p:nvSpPr>
            <p:spPr bwMode="auto">
              <a:xfrm>
                <a:off x="2341" y="983"/>
                <a:ext cx="53" cy="43"/>
              </a:xfrm>
              <a:custGeom>
                <a:avLst/>
                <a:gdLst>
                  <a:gd name="T0" fmla="*/ 46 w 53"/>
                  <a:gd name="T1" fmla="*/ 0 h 43"/>
                  <a:gd name="T2" fmla="*/ 0 w 53"/>
                  <a:gd name="T3" fmla="*/ 8 h 43"/>
                  <a:gd name="T4" fmla="*/ 6 w 53"/>
                  <a:gd name="T5" fmla="*/ 43 h 43"/>
                  <a:gd name="T6" fmla="*/ 53 w 53"/>
                  <a:gd name="T7" fmla="*/ 35 h 43"/>
                  <a:gd name="T8" fmla="*/ 46 w 5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3">
                    <a:moveTo>
                      <a:pt x="46" y="0"/>
                    </a:moveTo>
                    <a:lnTo>
                      <a:pt x="0" y="8"/>
                    </a:lnTo>
                    <a:lnTo>
                      <a:pt x="6" y="43"/>
                    </a:lnTo>
                    <a:lnTo>
                      <a:pt x="53" y="35"/>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55" name="Freeform 101"/>
              <p:cNvSpPr/>
              <p:nvPr/>
            </p:nvSpPr>
            <p:spPr bwMode="auto">
              <a:xfrm>
                <a:off x="1788" y="827"/>
                <a:ext cx="58" cy="54"/>
              </a:xfrm>
              <a:custGeom>
                <a:avLst/>
                <a:gdLst>
                  <a:gd name="T0" fmla="*/ 40 w 58"/>
                  <a:gd name="T1" fmla="*/ 0 h 54"/>
                  <a:gd name="T2" fmla="*/ 0 w 58"/>
                  <a:gd name="T3" fmla="*/ 23 h 54"/>
                  <a:gd name="T4" fmla="*/ 18 w 58"/>
                  <a:gd name="T5" fmla="*/ 54 h 54"/>
                  <a:gd name="T6" fmla="*/ 58 w 58"/>
                  <a:gd name="T7" fmla="*/ 30 h 54"/>
                  <a:gd name="T8" fmla="*/ 40 w 58"/>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4">
                    <a:moveTo>
                      <a:pt x="40" y="0"/>
                    </a:moveTo>
                    <a:lnTo>
                      <a:pt x="0" y="23"/>
                    </a:lnTo>
                    <a:lnTo>
                      <a:pt x="18" y="54"/>
                    </a:lnTo>
                    <a:lnTo>
                      <a:pt x="58" y="30"/>
                    </a:lnTo>
                    <a:lnTo>
                      <a:pt x="40"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56" name="Freeform 102"/>
              <p:cNvSpPr/>
              <p:nvPr/>
            </p:nvSpPr>
            <p:spPr bwMode="auto">
              <a:xfrm>
                <a:off x="1788" y="827"/>
                <a:ext cx="58" cy="54"/>
              </a:xfrm>
              <a:custGeom>
                <a:avLst/>
                <a:gdLst>
                  <a:gd name="T0" fmla="*/ 40 w 58"/>
                  <a:gd name="T1" fmla="*/ 0 h 54"/>
                  <a:gd name="T2" fmla="*/ 0 w 58"/>
                  <a:gd name="T3" fmla="*/ 23 h 54"/>
                  <a:gd name="T4" fmla="*/ 18 w 58"/>
                  <a:gd name="T5" fmla="*/ 54 h 54"/>
                  <a:gd name="T6" fmla="*/ 58 w 58"/>
                  <a:gd name="T7" fmla="*/ 30 h 54"/>
                  <a:gd name="T8" fmla="*/ 40 w 58"/>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4">
                    <a:moveTo>
                      <a:pt x="40" y="0"/>
                    </a:moveTo>
                    <a:lnTo>
                      <a:pt x="0" y="23"/>
                    </a:lnTo>
                    <a:lnTo>
                      <a:pt x="18" y="54"/>
                    </a:lnTo>
                    <a:lnTo>
                      <a:pt x="58" y="3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57" name="Freeform 103"/>
              <p:cNvSpPr>
                <a:spLocks noEditPoints="1"/>
              </p:cNvSpPr>
              <p:nvPr/>
            </p:nvSpPr>
            <p:spPr bwMode="auto">
              <a:xfrm>
                <a:off x="1896" y="652"/>
                <a:ext cx="252" cy="167"/>
              </a:xfrm>
              <a:custGeom>
                <a:avLst/>
                <a:gdLst>
                  <a:gd name="T0" fmla="*/ 83 w 252"/>
                  <a:gd name="T1" fmla="*/ 87 h 167"/>
                  <a:gd name="T2" fmla="*/ 0 w 252"/>
                  <a:gd name="T3" fmla="*/ 135 h 167"/>
                  <a:gd name="T4" fmla="*/ 18 w 252"/>
                  <a:gd name="T5" fmla="*/ 167 h 167"/>
                  <a:gd name="T6" fmla="*/ 101 w 252"/>
                  <a:gd name="T7" fmla="*/ 118 h 167"/>
                  <a:gd name="T8" fmla="*/ 83 w 252"/>
                  <a:gd name="T9" fmla="*/ 87 h 167"/>
                  <a:gd name="T10" fmla="*/ 234 w 252"/>
                  <a:gd name="T11" fmla="*/ 0 h 167"/>
                  <a:gd name="T12" fmla="*/ 151 w 252"/>
                  <a:gd name="T13" fmla="*/ 48 h 167"/>
                  <a:gd name="T14" fmla="*/ 169 w 252"/>
                  <a:gd name="T15" fmla="*/ 79 h 167"/>
                  <a:gd name="T16" fmla="*/ 252 w 252"/>
                  <a:gd name="T17" fmla="*/ 32 h 167"/>
                  <a:gd name="T18" fmla="*/ 234 w 252"/>
                  <a:gd name="T19" fmla="*/ 0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2" h="167">
                    <a:moveTo>
                      <a:pt x="83" y="87"/>
                    </a:moveTo>
                    <a:lnTo>
                      <a:pt x="0" y="135"/>
                    </a:lnTo>
                    <a:lnTo>
                      <a:pt x="18" y="167"/>
                    </a:lnTo>
                    <a:lnTo>
                      <a:pt x="101" y="118"/>
                    </a:lnTo>
                    <a:lnTo>
                      <a:pt x="83" y="87"/>
                    </a:lnTo>
                    <a:close/>
                    <a:moveTo>
                      <a:pt x="234" y="0"/>
                    </a:moveTo>
                    <a:lnTo>
                      <a:pt x="151" y="48"/>
                    </a:lnTo>
                    <a:lnTo>
                      <a:pt x="169" y="79"/>
                    </a:lnTo>
                    <a:lnTo>
                      <a:pt x="252" y="32"/>
                    </a:lnTo>
                    <a:lnTo>
                      <a:pt x="234"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58" name="Freeform 104"/>
              <p:cNvSpPr>
                <a:spLocks noEditPoints="1"/>
              </p:cNvSpPr>
              <p:nvPr/>
            </p:nvSpPr>
            <p:spPr bwMode="auto">
              <a:xfrm>
                <a:off x="1896" y="652"/>
                <a:ext cx="252" cy="167"/>
              </a:xfrm>
              <a:custGeom>
                <a:avLst/>
                <a:gdLst>
                  <a:gd name="T0" fmla="*/ 83 w 252"/>
                  <a:gd name="T1" fmla="*/ 87 h 167"/>
                  <a:gd name="T2" fmla="*/ 0 w 252"/>
                  <a:gd name="T3" fmla="*/ 135 h 167"/>
                  <a:gd name="T4" fmla="*/ 18 w 252"/>
                  <a:gd name="T5" fmla="*/ 167 h 167"/>
                  <a:gd name="T6" fmla="*/ 101 w 252"/>
                  <a:gd name="T7" fmla="*/ 118 h 167"/>
                  <a:gd name="T8" fmla="*/ 83 w 252"/>
                  <a:gd name="T9" fmla="*/ 87 h 167"/>
                  <a:gd name="T10" fmla="*/ 234 w 252"/>
                  <a:gd name="T11" fmla="*/ 0 h 167"/>
                  <a:gd name="T12" fmla="*/ 151 w 252"/>
                  <a:gd name="T13" fmla="*/ 48 h 167"/>
                  <a:gd name="T14" fmla="*/ 169 w 252"/>
                  <a:gd name="T15" fmla="*/ 79 h 167"/>
                  <a:gd name="T16" fmla="*/ 252 w 252"/>
                  <a:gd name="T17" fmla="*/ 32 h 167"/>
                  <a:gd name="T18" fmla="*/ 234 w 252"/>
                  <a:gd name="T19" fmla="*/ 0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2" h="167">
                    <a:moveTo>
                      <a:pt x="83" y="87"/>
                    </a:moveTo>
                    <a:lnTo>
                      <a:pt x="0" y="135"/>
                    </a:lnTo>
                    <a:lnTo>
                      <a:pt x="18" y="167"/>
                    </a:lnTo>
                    <a:lnTo>
                      <a:pt x="101" y="118"/>
                    </a:lnTo>
                    <a:lnTo>
                      <a:pt x="83" y="87"/>
                    </a:lnTo>
                    <a:moveTo>
                      <a:pt x="234" y="0"/>
                    </a:moveTo>
                    <a:lnTo>
                      <a:pt x="151" y="48"/>
                    </a:lnTo>
                    <a:lnTo>
                      <a:pt x="169" y="79"/>
                    </a:lnTo>
                    <a:lnTo>
                      <a:pt x="252" y="32"/>
                    </a:lnTo>
                    <a:lnTo>
                      <a:pt x="2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59" name="Freeform 105"/>
              <p:cNvSpPr/>
              <p:nvPr/>
            </p:nvSpPr>
            <p:spPr bwMode="auto">
              <a:xfrm>
                <a:off x="2198" y="589"/>
                <a:ext cx="59" cy="55"/>
              </a:xfrm>
              <a:custGeom>
                <a:avLst/>
                <a:gdLst>
                  <a:gd name="T0" fmla="*/ 41 w 59"/>
                  <a:gd name="T1" fmla="*/ 0 h 55"/>
                  <a:gd name="T2" fmla="*/ 0 w 59"/>
                  <a:gd name="T3" fmla="*/ 24 h 55"/>
                  <a:gd name="T4" fmla="*/ 18 w 59"/>
                  <a:gd name="T5" fmla="*/ 55 h 55"/>
                  <a:gd name="T6" fmla="*/ 59 w 59"/>
                  <a:gd name="T7" fmla="*/ 31 h 55"/>
                  <a:gd name="T8" fmla="*/ 41 w 59"/>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55">
                    <a:moveTo>
                      <a:pt x="41" y="0"/>
                    </a:moveTo>
                    <a:lnTo>
                      <a:pt x="0" y="24"/>
                    </a:lnTo>
                    <a:lnTo>
                      <a:pt x="18" y="55"/>
                    </a:lnTo>
                    <a:lnTo>
                      <a:pt x="59" y="31"/>
                    </a:lnTo>
                    <a:lnTo>
                      <a:pt x="41"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60" name="Freeform 106"/>
              <p:cNvSpPr/>
              <p:nvPr/>
            </p:nvSpPr>
            <p:spPr bwMode="auto">
              <a:xfrm>
                <a:off x="2198" y="589"/>
                <a:ext cx="59" cy="55"/>
              </a:xfrm>
              <a:custGeom>
                <a:avLst/>
                <a:gdLst>
                  <a:gd name="T0" fmla="*/ 41 w 59"/>
                  <a:gd name="T1" fmla="*/ 0 h 55"/>
                  <a:gd name="T2" fmla="*/ 0 w 59"/>
                  <a:gd name="T3" fmla="*/ 24 h 55"/>
                  <a:gd name="T4" fmla="*/ 18 w 59"/>
                  <a:gd name="T5" fmla="*/ 55 h 55"/>
                  <a:gd name="T6" fmla="*/ 59 w 59"/>
                  <a:gd name="T7" fmla="*/ 31 h 55"/>
                  <a:gd name="T8" fmla="*/ 41 w 59"/>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55">
                    <a:moveTo>
                      <a:pt x="41" y="0"/>
                    </a:moveTo>
                    <a:lnTo>
                      <a:pt x="0" y="24"/>
                    </a:lnTo>
                    <a:lnTo>
                      <a:pt x="18" y="55"/>
                    </a:lnTo>
                    <a:lnTo>
                      <a:pt x="59" y="31"/>
                    </a:lnTo>
                    <a:lnTo>
                      <a:pt x="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61" name="Freeform 107"/>
              <p:cNvSpPr/>
              <p:nvPr/>
            </p:nvSpPr>
            <p:spPr bwMode="auto">
              <a:xfrm>
                <a:off x="1630" y="633"/>
                <a:ext cx="57" cy="60"/>
              </a:xfrm>
              <a:custGeom>
                <a:avLst/>
                <a:gdLst>
                  <a:gd name="T0" fmla="*/ 30 w 57"/>
                  <a:gd name="T1" fmla="*/ 0 h 60"/>
                  <a:gd name="T2" fmla="*/ 0 w 57"/>
                  <a:gd name="T3" fmla="*/ 37 h 60"/>
                  <a:gd name="T4" fmla="*/ 27 w 57"/>
                  <a:gd name="T5" fmla="*/ 60 h 60"/>
                  <a:gd name="T6" fmla="*/ 57 w 57"/>
                  <a:gd name="T7" fmla="*/ 23 h 60"/>
                  <a:gd name="T8" fmla="*/ 30 w 57"/>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60">
                    <a:moveTo>
                      <a:pt x="30" y="0"/>
                    </a:moveTo>
                    <a:lnTo>
                      <a:pt x="0" y="37"/>
                    </a:lnTo>
                    <a:lnTo>
                      <a:pt x="27" y="60"/>
                    </a:lnTo>
                    <a:lnTo>
                      <a:pt x="57" y="23"/>
                    </a:lnTo>
                    <a:lnTo>
                      <a:pt x="30"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62" name="Freeform 108"/>
              <p:cNvSpPr/>
              <p:nvPr/>
            </p:nvSpPr>
            <p:spPr bwMode="auto">
              <a:xfrm>
                <a:off x="1630" y="633"/>
                <a:ext cx="57" cy="60"/>
              </a:xfrm>
              <a:custGeom>
                <a:avLst/>
                <a:gdLst>
                  <a:gd name="T0" fmla="*/ 30 w 57"/>
                  <a:gd name="T1" fmla="*/ 0 h 60"/>
                  <a:gd name="T2" fmla="*/ 0 w 57"/>
                  <a:gd name="T3" fmla="*/ 37 h 60"/>
                  <a:gd name="T4" fmla="*/ 27 w 57"/>
                  <a:gd name="T5" fmla="*/ 60 h 60"/>
                  <a:gd name="T6" fmla="*/ 57 w 57"/>
                  <a:gd name="T7" fmla="*/ 23 h 60"/>
                  <a:gd name="T8" fmla="*/ 30 w 57"/>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60">
                    <a:moveTo>
                      <a:pt x="30" y="0"/>
                    </a:moveTo>
                    <a:lnTo>
                      <a:pt x="0" y="37"/>
                    </a:lnTo>
                    <a:lnTo>
                      <a:pt x="27" y="60"/>
                    </a:lnTo>
                    <a:lnTo>
                      <a:pt x="57" y="23"/>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63" name="Freeform 109"/>
              <p:cNvSpPr>
                <a:spLocks noEditPoints="1"/>
              </p:cNvSpPr>
              <p:nvPr/>
            </p:nvSpPr>
            <p:spPr bwMode="auto">
              <a:xfrm>
                <a:off x="1710" y="366"/>
                <a:ext cx="202" cy="231"/>
              </a:xfrm>
              <a:custGeom>
                <a:avLst/>
                <a:gdLst>
                  <a:gd name="T0" fmla="*/ 62 w 202"/>
                  <a:gd name="T1" fmla="*/ 134 h 231"/>
                  <a:gd name="T2" fmla="*/ 0 w 202"/>
                  <a:gd name="T3" fmla="*/ 207 h 231"/>
                  <a:gd name="T4" fmla="*/ 28 w 202"/>
                  <a:gd name="T5" fmla="*/ 231 h 231"/>
                  <a:gd name="T6" fmla="*/ 90 w 202"/>
                  <a:gd name="T7" fmla="*/ 157 h 231"/>
                  <a:gd name="T8" fmla="*/ 62 w 202"/>
                  <a:gd name="T9" fmla="*/ 134 h 231"/>
                  <a:gd name="T10" fmla="*/ 175 w 202"/>
                  <a:gd name="T11" fmla="*/ 0 h 231"/>
                  <a:gd name="T12" fmla="*/ 113 w 202"/>
                  <a:gd name="T13" fmla="*/ 74 h 231"/>
                  <a:gd name="T14" fmla="*/ 140 w 202"/>
                  <a:gd name="T15" fmla="*/ 97 h 231"/>
                  <a:gd name="T16" fmla="*/ 202 w 202"/>
                  <a:gd name="T17" fmla="*/ 23 h 231"/>
                  <a:gd name="T18" fmla="*/ 175 w 202"/>
                  <a:gd name="T19" fmla="*/ 0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 h="231">
                    <a:moveTo>
                      <a:pt x="62" y="134"/>
                    </a:moveTo>
                    <a:lnTo>
                      <a:pt x="0" y="207"/>
                    </a:lnTo>
                    <a:lnTo>
                      <a:pt x="28" y="231"/>
                    </a:lnTo>
                    <a:lnTo>
                      <a:pt x="90" y="157"/>
                    </a:lnTo>
                    <a:lnTo>
                      <a:pt x="62" y="134"/>
                    </a:lnTo>
                    <a:close/>
                    <a:moveTo>
                      <a:pt x="175" y="0"/>
                    </a:moveTo>
                    <a:lnTo>
                      <a:pt x="113" y="74"/>
                    </a:lnTo>
                    <a:lnTo>
                      <a:pt x="140" y="97"/>
                    </a:lnTo>
                    <a:lnTo>
                      <a:pt x="202" y="23"/>
                    </a:lnTo>
                    <a:lnTo>
                      <a:pt x="175"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64" name="Freeform 110"/>
              <p:cNvSpPr>
                <a:spLocks noEditPoints="1"/>
              </p:cNvSpPr>
              <p:nvPr/>
            </p:nvSpPr>
            <p:spPr bwMode="auto">
              <a:xfrm>
                <a:off x="1710" y="366"/>
                <a:ext cx="202" cy="231"/>
              </a:xfrm>
              <a:custGeom>
                <a:avLst/>
                <a:gdLst>
                  <a:gd name="T0" fmla="*/ 62 w 202"/>
                  <a:gd name="T1" fmla="*/ 134 h 231"/>
                  <a:gd name="T2" fmla="*/ 0 w 202"/>
                  <a:gd name="T3" fmla="*/ 207 h 231"/>
                  <a:gd name="T4" fmla="*/ 28 w 202"/>
                  <a:gd name="T5" fmla="*/ 231 h 231"/>
                  <a:gd name="T6" fmla="*/ 90 w 202"/>
                  <a:gd name="T7" fmla="*/ 157 h 231"/>
                  <a:gd name="T8" fmla="*/ 62 w 202"/>
                  <a:gd name="T9" fmla="*/ 134 h 231"/>
                  <a:gd name="T10" fmla="*/ 175 w 202"/>
                  <a:gd name="T11" fmla="*/ 0 h 231"/>
                  <a:gd name="T12" fmla="*/ 113 w 202"/>
                  <a:gd name="T13" fmla="*/ 74 h 231"/>
                  <a:gd name="T14" fmla="*/ 140 w 202"/>
                  <a:gd name="T15" fmla="*/ 97 h 231"/>
                  <a:gd name="T16" fmla="*/ 202 w 202"/>
                  <a:gd name="T17" fmla="*/ 23 h 231"/>
                  <a:gd name="T18" fmla="*/ 175 w 202"/>
                  <a:gd name="T19" fmla="*/ 0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 h="231">
                    <a:moveTo>
                      <a:pt x="62" y="134"/>
                    </a:moveTo>
                    <a:lnTo>
                      <a:pt x="0" y="207"/>
                    </a:lnTo>
                    <a:lnTo>
                      <a:pt x="28" y="231"/>
                    </a:lnTo>
                    <a:lnTo>
                      <a:pt x="90" y="157"/>
                    </a:lnTo>
                    <a:lnTo>
                      <a:pt x="62" y="134"/>
                    </a:lnTo>
                    <a:moveTo>
                      <a:pt x="175" y="0"/>
                    </a:moveTo>
                    <a:lnTo>
                      <a:pt x="113" y="74"/>
                    </a:lnTo>
                    <a:lnTo>
                      <a:pt x="140" y="97"/>
                    </a:lnTo>
                    <a:lnTo>
                      <a:pt x="202" y="23"/>
                    </a:lnTo>
                    <a:lnTo>
                      <a:pt x="1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65" name="Freeform 111"/>
              <p:cNvSpPr/>
              <p:nvPr/>
            </p:nvSpPr>
            <p:spPr bwMode="auto">
              <a:xfrm>
                <a:off x="1934" y="270"/>
                <a:ext cx="59" cy="60"/>
              </a:xfrm>
              <a:custGeom>
                <a:avLst/>
                <a:gdLst>
                  <a:gd name="T0" fmla="*/ 31 w 59"/>
                  <a:gd name="T1" fmla="*/ 0 h 60"/>
                  <a:gd name="T2" fmla="*/ 0 w 59"/>
                  <a:gd name="T3" fmla="*/ 36 h 60"/>
                  <a:gd name="T4" fmla="*/ 28 w 59"/>
                  <a:gd name="T5" fmla="*/ 60 h 60"/>
                  <a:gd name="T6" fmla="*/ 59 w 59"/>
                  <a:gd name="T7" fmla="*/ 23 h 60"/>
                  <a:gd name="T8" fmla="*/ 31 w 59"/>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60">
                    <a:moveTo>
                      <a:pt x="31" y="0"/>
                    </a:moveTo>
                    <a:lnTo>
                      <a:pt x="0" y="36"/>
                    </a:lnTo>
                    <a:lnTo>
                      <a:pt x="28" y="60"/>
                    </a:lnTo>
                    <a:lnTo>
                      <a:pt x="59" y="23"/>
                    </a:lnTo>
                    <a:lnTo>
                      <a:pt x="31"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66" name="Freeform 112"/>
              <p:cNvSpPr/>
              <p:nvPr/>
            </p:nvSpPr>
            <p:spPr bwMode="auto">
              <a:xfrm>
                <a:off x="1934" y="270"/>
                <a:ext cx="59" cy="60"/>
              </a:xfrm>
              <a:custGeom>
                <a:avLst/>
                <a:gdLst>
                  <a:gd name="T0" fmla="*/ 31 w 59"/>
                  <a:gd name="T1" fmla="*/ 0 h 60"/>
                  <a:gd name="T2" fmla="*/ 0 w 59"/>
                  <a:gd name="T3" fmla="*/ 36 h 60"/>
                  <a:gd name="T4" fmla="*/ 28 w 59"/>
                  <a:gd name="T5" fmla="*/ 60 h 60"/>
                  <a:gd name="T6" fmla="*/ 59 w 59"/>
                  <a:gd name="T7" fmla="*/ 23 h 60"/>
                  <a:gd name="T8" fmla="*/ 31 w 59"/>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60">
                    <a:moveTo>
                      <a:pt x="31" y="0"/>
                    </a:moveTo>
                    <a:lnTo>
                      <a:pt x="0" y="36"/>
                    </a:lnTo>
                    <a:lnTo>
                      <a:pt x="28" y="60"/>
                    </a:lnTo>
                    <a:lnTo>
                      <a:pt x="59" y="23"/>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67" name="Freeform 113"/>
              <p:cNvSpPr/>
              <p:nvPr/>
            </p:nvSpPr>
            <p:spPr bwMode="auto">
              <a:xfrm>
                <a:off x="1420" y="510"/>
                <a:ext cx="50" cy="56"/>
              </a:xfrm>
              <a:custGeom>
                <a:avLst/>
                <a:gdLst>
                  <a:gd name="T0" fmla="*/ 16 w 50"/>
                  <a:gd name="T1" fmla="*/ 0 h 56"/>
                  <a:gd name="T2" fmla="*/ 0 w 50"/>
                  <a:gd name="T3" fmla="*/ 44 h 56"/>
                  <a:gd name="T4" fmla="*/ 34 w 50"/>
                  <a:gd name="T5" fmla="*/ 56 h 56"/>
                  <a:gd name="T6" fmla="*/ 50 w 50"/>
                  <a:gd name="T7" fmla="*/ 12 h 56"/>
                  <a:gd name="T8" fmla="*/ 16 w 50"/>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6">
                    <a:moveTo>
                      <a:pt x="16" y="0"/>
                    </a:moveTo>
                    <a:lnTo>
                      <a:pt x="0" y="44"/>
                    </a:lnTo>
                    <a:lnTo>
                      <a:pt x="34" y="56"/>
                    </a:lnTo>
                    <a:lnTo>
                      <a:pt x="50" y="12"/>
                    </a:lnTo>
                    <a:lnTo>
                      <a:pt x="1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68" name="Freeform 114"/>
              <p:cNvSpPr/>
              <p:nvPr/>
            </p:nvSpPr>
            <p:spPr bwMode="auto">
              <a:xfrm>
                <a:off x="1420" y="510"/>
                <a:ext cx="50" cy="56"/>
              </a:xfrm>
              <a:custGeom>
                <a:avLst/>
                <a:gdLst>
                  <a:gd name="T0" fmla="*/ 16 w 50"/>
                  <a:gd name="T1" fmla="*/ 0 h 56"/>
                  <a:gd name="T2" fmla="*/ 0 w 50"/>
                  <a:gd name="T3" fmla="*/ 44 h 56"/>
                  <a:gd name="T4" fmla="*/ 34 w 50"/>
                  <a:gd name="T5" fmla="*/ 56 h 56"/>
                  <a:gd name="T6" fmla="*/ 50 w 50"/>
                  <a:gd name="T7" fmla="*/ 12 h 56"/>
                  <a:gd name="T8" fmla="*/ 16 w 50"/>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6">
                    <a:moveTo>
                      <a:pt x="16" y="0"/>
                    </a:moveTo>
                    <a:lnTo>
                      <a:pt x="0" y="44"/>
                    </a:lnTo>
                    <a:lnTo>
                      <a:pt x="34" y="56"/>
                    </a:lnTo>
                    <a:lnTo>
                      <a:pt x="50" y="12"/>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69" name="Freeform 115"/>
              <p:cNvSpPr>
                <a:spLocks noEditPoints="1"/>
              </p:cNvSpPr>
              <p:nvPr/>
            </p:nvSpPr>
            <p:spPr bwMode="auto">
              <a:xfrm>
                <a:off x="1463" y="182"/>
                <a:ext cx="126" cy="267"/>
              </a:xfrm>
              <a:custGeom>
                <a:avLst/>
                <a:gdLst>
                  <a:gd name="T0" fmla="*/ 33 w 126"/>
                  <a:gd name="T1" fmla="*/ 163 h 267"/>
                  <a:gd name="T2" fmla="*/ 0 w 126"/>
                  <a:gd name="T3" fmla="*/ 255 h 267"/>
                  <a:gd name="T4" fmla="*/ 34 w 126"/>
                  <a:gd name="T5" fmla="*/ 267 h 267"/>
                  <a:gd name="T6" fmla="*/ 67 w 126"/>
                  <a:gd name="T7" fmla="*/ 176 h 267"/>
                  <a:gd name="T8" fmla="*/ 33 w 126"/>
                  <a:gd name="T9" fmla="*/ 163 h 267"/>
                  <a:gd name="T10" fmla="*/ 93 w 126"/>
                  <a:gd name="T11" fmla="*/ 0 h 267"/>
                  <a:gd name="T12" fmla="*/ 60 w 126"/>
                  <a:gd name="T13" fmla="*/ 90 h 267"/>
                  <a:gd name="T14" fmla="*/ 94 w 126"/>
                  <a:gd name="T15" fmla="*/ 102 h 267"/>
                  <a:gd name="T16" fmla="*/ 126 w 126"/>
                  <a:gd name="T17" fmla="*/ 12 h 267"/>
                  <a:gd name="T18" fmla="*/ 93 w 126"/>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267">
                    <a:moveTo>
                      <a:pt x="33" y="163"/>
                    </a:moveTo>
                    <a:lnTo>
                      <a:pt x="0" y="255"/>
                    </a:lnTo>
                    <a:lnTo>
                      <a:pt x="34" y="267"/>
                    </a:lnTo>
                    <a:lnTo>
                      <a:pt x="67" y="176"/>
                    </a:lnTo>
                    <a:lnTo>
                      <a:pt x="33" y="163"/>
                    </a:lnTo>
                    <a:close/>
                    <a:moveTo>
                      <a:pt x="93" y="0"/>
                    </a:moveTo>
                    <a:lnTo>
                      <a:pt x="60" y="90"/>
                    </a:lnTo>
                    <a:lnTo>
                      <a:pt x="94" y="102"/>
                    </a:lnTo>
                    <a:lnTo>
                      <a:pt x="126" y="12"/>
                    </a:lnTo>
                    <a:lnTo>
                      <a:pt x="93"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70" name="Freeform 116"/>
              <p:cNvSpPr>
                <a:spLocks noEditPoints="1"/>
              </p:cNvSpPr>
              <p:nvPr/>
            </p:nvSpPr>
            <p:spPr bwMode="auto">
              <a:xfrm>
                <a:off x="1463" y="182"/>
                <a:ext cx="126" cy="267"/>
              </a:xfrm>
              <a:custGeom>
                <a:avLst/>
                <a:gdLst>
                  <a:gd name="T0" fmla="*/ 33 w 126"/>
                  <a:gd name="T1" fmla="*/ 163 h 267"/>
                  <a:gd name="T2" fmla="*/ 0 w 126"/>
                  <a:gd name="T3" fmla="*/ 255 h 267"/>
                  <a:gd name="T4" fmla="*/ 34 w 126"/>
                  <a:gd name="T5" fmla="*/ 267 h 267"/>
                  <a:gd name="T6" fmla="*/ 67 w 126"/>
                  <a:gd name="T7" fmla="*/ 176 h 267"/>
                  <a:gd name="T8" fmla="*/ 33 w 126"/>
                  <a:gd name="T9" fmla="*/ 163 h 267"/>
                  <a:gd name="T10" fmla="*/ 93 w 126"/>
                  <a:gd name="T11" fmla="*/ 0 h 267"/>
                  <a:gd name="T12" fmla="*/ 60 w 126"/>
                  <a:gd name="T13" fmla="*/ 90 h 267"/>
                  <a:gd name="T14" fmla="*/ 94 w 126"/>
                  <a:gd name="T15" fmla="*/ 102 h 267"/>
                  <a:gd name="T16" fmla="*/ 126 w 126"/>
                  <a:gd name="T17" fmla="*/ 12 h 267"/>
                  <a:gd name="T18" fmla="*/ 93 w 126"/>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267">
                    <a:moveTo>
                      <a:pt x="33" y="163"/>
                    </a:moveTo>
                    <a:lnTo>
                      <a:pt x="0" y="255"/>
                    </a:lnTo>
                    <a:lnTo>
                      <a:pt x="34" y="267"/>
                    </a:lnTo>
                    <a:lnTo>
                      <a:pt x="67" y="176"/>
                    </a:lnTo>
                    <a:lnTo>
                      <a:pt x="33" y="163"/>
                    </a:lnTo>
                    <a:moveTo>
                      <a:pt x="93" y="0"/>
                    </a:moveTo>
                    <a:lnTo>
                      <a:pt x="60" y="90"/>
                    </a:lnTo>
                    <a:lnTo>
                      <a:pt x="94" y="102"/>
                    </a:lnTo>
                    <a:lnTo>
                      <a:pt x="126" y="12"/>
                    </a:lnTo>
                    <a:lnTo>
                      <a:pt x="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71" name="Freeform 117"/>
              <p:cNvSpPr/>
              <p:nvPr/>
            </p:nvSpPr>
            <p:spPr bwMode="auto">
              <a:xfrm>
                <a:off x="1581" y="64"/>
                <a:ext cx="51" cy="57"/>
              </a:xfrm>
              <a:custGeom>
                <a:avLst/>
                <a:gdLst>
                  <a:gd name="T0" fmla="*/ 17 w 51"/>
                  <a:gd name="T1" fmla="*/ 0 h 57"/>
                  <a:gd name="T2" fmla="*/ 0 w 51"/>
                  <a:gd name="T3" fmla="*/ 45 h 57"/>
                  <a:gd name="T4" fmla="*/ 35 w 51"/>
                  <a:gd name="T5" fmla="*/ 57 h 57"/>
                  <a:gd name="T6" fmla="*/ 51 w 51"/>
                  <a:gd name="T7" fmla="*/ 12 h 57"/>
                  <a:gd name="T8" fmla="*/ 17 w 51"/>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7">
                    <a:moveTo>
                      <a:pt x="17" y="0"/>
                    </a:moveTo>
                    <a:lnTo>
                      <a:pt x="0" y="45"/>
                    </a:lnTo>
                    <a:lnTo>
                      <a:pt x="35" y="57"/>
                    </a:lnTo>
                    <a:lnTo>
                      <a:pt x="51" y="12"/>
                    </a:lnTo>
                    <a:lnTo>
                      <a:pt x="17"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72" name="Freeform 118"/>
              <p:cNvSpPr/>
              <p:nvPr/>
            </p:nvSpPr>
            <p:spPr bwMode="auto">
              <a:xfrm>
                <a:off x="1581" y="64"/>
                <a:ext cx="51" cy="57"/>
              </a:xfrm>
              <a:custGeom>
                <a:avLst/>
                <a:gdLst>
                  <a:gd name="T0" fmla="*/ 17 w 51"/>
                  <a:gd name="T1" fmla="*/ 0 h 57"/>
                  <a:gd name="T2" fmla="*/ 0 w 51"/>
                  <a:gd name="T3" fmla="*/ 45 h 57"/>
                  <a:gd name="T4" fmla="*/ 35 w 51"/>
                  <a:gd name="T5" fmla="*/ 57 h 57"/>
                  <a:gd name="T6" fmla="*/ 51 w 51"/>
                  <a:gd name="T7" fmla="*/ 12 h 57"/>
                  <a:gd name="T8" fmla="*/ 17 w 51"/>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7">
                    <a:moveTo>
                      <a:pt x="17" y="0"/>
                    </a:moveTo>
                    <a:lnTo>
                      <a:pt x="0" y="45"/>
                    </a:lnTo>
                    <a:lnTo>
                      <a:pt x="35" y="57"/>
                    </a:lnTo>
                    <a:lnTo>
                      <a:pt x="51" y="12"/>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73" name="Freeform 119"/>
              <p:cNvSpPr>
                <a:spLocks noEditPoints="1"/>
              </p:cNvSpPr>
              <p:nvPr/>
            </p:nvSpPr>
            <p:spPr bwMode="auto">
              <a:xfrm>
                <a:off x="1318" y="319"/>
                <a:ext cx="66" cy="208"/>
              </a:xfrm>
              <a:custGeom>
                <a:avLst/>
                <a:gdLst>
                  <a:gd name="T0" fmla="*/ 4 w 66"/>
                  <a:gd name="T1" fmla="*/ 137 h 208"/>
                  <a:gd name="T2" fmla="*/ 0 w 66"/>
                  <a:gd name="T3" fmla="*/ 159 h 208"/>
                  <a:gd name="T4" fmla="*/ 28 w 66"/>
                  <a:gd name="T5" fmla="*/ 208 h 208"/>
                  <a:gd name="T6" fmla="*/ 40 w 66"/>
                  <a:gd name="T7" fmla="*/ 144 h 208"/>
                  <a:gd name="T8" fmla="*/ 4 w 66"/>
                  <a:gd name="T9" fmla="*/ 137 h 208"/>
                  <a:gd name="T10" fmla="*/ 30 w 66"/>
                  <a:gd name="T11" fmla="*/ 0 h 208"/>
                  <a:gd name="T12" fmla="*/ 17 w 66"/>
                  <a:gd name="T13" fmla="*/ 76 h 208"/>
                  <a:gd name="T14" fmla="*/ 52 w 66"/>
                  <a:gd name="T15" fmla="*/ 83 h 208"/>
                  <a:gd name="T16" fmla="*/ 66 w 66"/>
                  <a:gd name="T17" fmla="*/ 7 h 208"/>
                  <a:gd name="T18" fmla="*/ 30 w 66"/>
                  <a:gd name="T19" fmla="*/ 0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208">
                    <a:moveTo>
                      <a:pt x="4" y="137"/>
                    </a:moveTo>
                    <a:lnTo>
                      <a:pt x="0" y="159"/>
                    </a:lnTo>
                    <a:lnTo>
                      <a:pt x="28" y="208"/>
                    </a:lnTo>
                    <a:lnTo>
                      <a:pt x="40" y="144"/>
                    </a:lnTo>
                    <a:lnTo>
                      <a:pt x="4" y="137"/>
                    </a:lnTo>
                    <a:close/>
                    <a:moveTo>
                      <a:pt x="30" y="0"/>
                    </a:moveTo>
                    <a:lnTo>
                      <a:pt x="17" y="76"/>
                    </a:lnTo>
                    <a:lnTo>
                      <a:pt x="52" y="83"/>
                    </a:lnTo>
                    <a:lnTo>
                      <a:pt x="66" y="7"/>
                    </a:lnTo>
                    <a:lnTo>
                      <a:pt x="30"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74" name="Freeform 120"/>
              <p:cNvSpPr>
                <a:spLocks noEditPoints="1"/>
              </p:cNvSpPr>
              <p:nvPr/>
            </p:nvSpPr>
            <p:spPr bwMode="auto">
              <a:xfrm>
                <a:off x="1318" y="319"/>
                <a:ext cx="66" cy="208"/>
              </a:xfrm>
              <a:custGeom>
                <a:avLst/>
                <a:gdLst>
                  <a:gd name="T0" fmla="*/ 4 w 66"/>
                  <a:gd name="T1" fmla="*/ 137 h 208"/>
                  <a:gd name="T2" fmla="*/ 0 w 66"/>
                  <a:gd name="T3" fmla="*/ 159 h 208"/>
                  <a:gd name="T4" fmla="*/ 28 w 66"/>
                  <a:gd name="T5" fmla="*/ 208 h 208"/>
                  <a:gd name="T6" fmla="*/ 40 w 66"/>
                  <a:gd name="T7" fmla="*/ 144 h 208"/>
                  <a:gd name="T8" fmla="*/ 4 w 66"/>
                  <a:gd name="T9" fmla="*/ 137 h 208"/>
                  <a:gd name="T10" fmla="*/ 30 w 66"/>
                  <a:gd name="T11" fmla="*/ 0 h 208"/>
                  <a:gd name="T12" fmla="*/ 17 w 66"/>
                  <a:gd name="T13" fmla="*/ 76 h 208"/>
                  <a:gd name="T14" fmla="*/ 52 w 66"/>
                  <a:gd name="T15" fmla="*/ 83 h 208"/>
                  <a:gd name="T16" fmla="*/ 66 w 66"/>
                  <a:gd name="T17" fmla="*/ 7 h 208"/>
                  <a:gd name="T18" fmla="*/ 30 w 66"/>
                  <a:gd name="T19" fmla="*/ 0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208">
                    <a:moveTo>
                      <a:pt x="4" y="137"/>
                    </a:moveTo>
                    <a:lnTo>
                      <a:pt x="0" y="159"/>
                    </a:lnTo>
                    <a:lnTo>
                      <a:pt x="28" y="208"/>
                    </a:lnTo>
                    <a:lnTo>
                      <a:pt x="40" y="144"/>
                    </a:lnTo>
                    <a:lnTo>
                      <a:pt x="4" y="137"/>
                    </a:lnTo>
                    <a:moveTo>
                      <a:pt x="30" y="0"/>
                    </a:moveTo>
                    <a:lnTo>
                      <a:pt x="17" y="76"/>
                    </a:lnTo>
                    <a:lnTo>
                      <a:pt x="52" y="83"/>
                    </a:lnTo>
                    <a:lnTo>
                      <a:pt x="66" y="7"/>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75" name="Freeform 121"/>
              <p:cNvSpPr/>
              <p:nvPr/>
            </p:nvSpPr>
            <p:spPr bwMode="auto">
              <a:xfrm>
                <a:off x="1361" y="211"/>
                <a:ext cx="44" cy="54"/>
              </a:xfrm>
              <a:custGeom>
                <a:avLst/>
                <a:gdLst>
                  <a:gd name="T0" fmla="*/ 9 w 44"/>
                  <a:gd name="T1" fmla="*/ 0 h 54"/>
                  <a:gd name="T2" fmla="*/ 0 w 44"/>
                  <a:gd name="T3" fmla="*/ 48 h 54"/>
                  <a:gd name="T4" fmla="*/ 35 w 44"/>
                  <a:gd name="T5" fmla="*/ 54 h 54"/>
                  <a:gd name="T6" fmla="*/ 44 w 44"/>
                  <a:gd name="T7" fmla="*/ 7 h 54"/>
                  <a:gd name="T8" fmla="*/ 9 w 44"/>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54">
                    <a:moveTo>
                      <a:pt x="9" y="0"/>
                    </a:moveTo>
                    <a:lnTo>
                      <a:pt x="0" y="48"/>
                    </a:lnTo>
                    <a:lnTo>
                      <a:pt x="35" y="54"/>
                    </a:lnTo>
                    <a:lnTo>
                      <a:pt x="44" y="7"/>
                    </a:lnTo>
                    <a:lnTo>
                      <a:pt x="9"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76" name="Freeform 122"/>
              <p:cNvSpPr/>
              <p:nvPr/>
            </p:nvSpPr>
            <p:spPr bwMode="auto">
              <a:xfrm>
                <a:off x="1361" y="211"/>
                <a:ext cx="44" cy="54"/>
              </a:xfrm>
              <a:custGeom>
                <a:avLst/>
                <a:gdLst>
                  <a:gd name="T0" fmla="*/ 9 w 44"/>
                  <a:gd name="T1" fmla="*/ 0 h 54"/>
                  <a:gd name="T2" fmla="*/ 0 w 44"/>
                  <a:gd name="T3" fmla="*/ 48 h 54"/>
                  <a:gd name="T4" fmla="*/ 35 w 44"/>
                  <a:gd name="T5" fmla="*/ 54 h 54"/>
                  <a:gd name="T6" fmla="*/ 44 w 44"/>
                  <a:gd name="T7" fmla="*/ 7 h 54"/>
                  <a:gd name="T8" fmla="*/ 9 w 44"/>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54">
                    <a:moveTo>
                      <a:pt x="9" y="0"/>
                    </a:moveTo>
                    <a:lnTo>
                      <a:pt x="0" y="48"/>
                    </a:lnTo>
                    <a:lnTo>
                      <a:pt x="35" y="54"/>
                    </a:lnTo>
                    <a:lnTo>
                      <a:pt x="44" y="7"/>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77" name="Freeform 123"/>
              <p:cNvSpPr/>
              <p:nvPr/>
            </p:nvSpPr>
            <p:spPr bwMode="auto">
              <a:xfrm>
                <a:off x="1034" y="314"/>
                <a:ext cx="40" cy="73"/>
              </a:xfrm>
              <a:custGeom>
                <a:avLst/>
                <a:gdLst>
                  <a:gd name="T0" fmla="*/ 36 w 40"/>
                  <a:gd name="T1" fmla="*/ 0 h 73"/>
                  <a:gd name="T2" fmla="*/ 0 w 40"/>
                  <a:gd name="T3" fmla="*/ 5 h 73"/>
                  <a:gd name="T4" fmla="*/ 11 w 40"/>
                  <a:gd name="T5" fmla="*/ 73 h 73"/>
                  <a:gd name="T6" fmla="*/ 34 w 40"/>
                  <a:gd name="T7" fmla="*/ 37 h 73"/>
                  <a:gd name="T8" fmla="*/ 40 w 40"/>
                  <a:gd name="T9" fmla="*/ 25 h 73"/>
                  <a:gd name="T10" fmla="*/ 36 w 40"/>
                  <a:gd name="T11" fmla="*/ 0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73">
                    <a:moveTo>
                      <a:pt x="36" y="0"/>
                    </a:moveTo>
                    <a:lnTo>
                      <a:pt x="0" y="5"/>
                    </a:lnTo>
                    <a:lnTo>
                      <a:pt x="11" y="73"/>
                    </a:lnTo>
                    <a:lnTo>
                      <a:pt x="34" y="37"/>
                    </a:lnTo>
                    <a:lnTo>
                      <a:pt x="40" y="25"/>
                    </a:lnTo>
                    <a:lnTo>
                      <a:pt x="3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78" name="Freeform 124"/>
              <p:cNvSpPr/>
              <p:nvPr/>
            </p:nvSpPr>
            <p:spPr bwMode="auto">
              <a:xfrm>
                <a:off x="1034" y="314"/>
                <a:ext cx="40" cy="73"/>
              </a:xfrm>
              <a:custGeom>
                <a:avLst/>
                <a:gdLst>
                  <a:gd name="T0" fmla="*/ 36 w 40"/>
                  <a:gd name="T1" fmla="*/ 0 h 73"/>
                  <a:gd name="T2" fmla="*/ 0 w 40"/>
                  <a:gd name="T3" fmla="*/ 5 h 73"/>
                  <a:gd name="T4" fmla="*/ 11 w 40"/>
                  <a:gd name="T5" fmla="*/ 73 h 73"/>
                  <a:gd name="T6" fmla="*/ 34 w 40"/>
                  <a:gd name="T7" fmla="*/ 37 h 73"/>
                  <a:gd name="T8" fmla="*/ 40 w 40"/>
                  <a:gd name="T9" fmla="*/ 25 h 73"/>
                  <a:gd name="T10" fmla="*/ 36 w 40"/>
                  <a:gd name="T11" fmla="*/ 0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73">
                    <a:moveTo>
                      <a:pt x="36" y="0"/>
                    </a:moveTo>
                    <a:lnTo>
                      <a:pt x="0" y="5"/>
                    </a:lnTo>
                    <a:lnTo>
                      <a:pt x="11" y="73"/>
                    </a:lnTo>
                    <a:lnTo>
                      <a:pt x="34" y="37"/>
                    </a:lnTo>
                    <a:lnTo>
                      <a:pt x="40" y="25"/>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79" name="Freeform 125"/>
              <p:cNvSpPr/>
              <p:nvPr/>
            </p:nvSpPr>
            <p:spPr bwMode="auto">
              <a:xfrm>
                <a:off x="1068" y="339"/>
                <a:ext cx="6" cy="12"/>
              </a:xfrm>
              <a:custGeom>
                <a:avLst/>
                <a:gdLst>
                  <a:gd name="T0" fmla="*/ 6 w 6"/>
                  <a:gd name="T1" fmla="*/ 0 h 12"/>
                  <a:gd name="T2" fmla="*/ 0 w 6"/>
                  <a:gd name="T3" fmla="*/ 12 h 12"/>
                  <a:gd name="T4" fmla="*/ 6 w 6"/>
                  <a:gd name="T5" fmla="*/ 1 h 12"/>
                  <a:gd name="T6" fmla="*/ 6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6" y="0"/>
                    </a:moveTo>
                    <a:lnTo>
                      <a:pt x="0" y="12"/>
                    </a:lnTo>
                    <a:lnTo>
                      <a:pt x="6" y="1"/>
                    </a:lnTo>
                    <a:lnTo>
                      <a:pt x="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0" name="Freeform 126"/>
              <p:cNvSpPr/>
              <p:nvPr/>
            </p:nvSpPr>
            <p:spPr bwMode="auto">
              <a:xfrm>
                <a:off x="1068" y="339"/>
                <a:ext cx="6" cy="12"/>
              </a:xfrm>
              <a:custGeom>
                <a:avLst/>
                <a:gdLst>
                  <a:gd name="T0" fmla="*/ 6 w 6"/>
                  <a:gd name="T1" fmla="*/ 0 h 12"/>
                  <a:gd name="T2" fmla="*/ 0 w 6"/>
                  <a:gd name="T3" fmla="*/ 12 h 12"/>
                  <a:gd name="T4" fmla="*/ 6 w 6"/>
                  <a:gd name="T5" fmla="*/ 1 h 12"/>
                  <a:gd name="T6" fmla="*/ 6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6" y="0"/>
                    </a:moveTo>
                    <a:lnTo>
                      <a:pt x="0" y="12"/>
                    </a:lnTo>
                    <a:lnTo>
                      <a:pt x="6" y="1"/>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1" name="Freeform 127"/>
              <p:cNvSpPr/>
              <p:nvPr/>
            </p:nvSpPr>
            <p:spPr bwMode="auto">
              <a:xfrm>
                <a:off x="1017" y="206"/>
                <a:ext cx="43" cy="53"/>
              </a:xfrm>
              <a:custGeom>
                <a:avLst/>
                <a:gdLst>
                  <a:gd name="T0" fmla="*/ 35 w 43"/>
                  <a:gd name="T1" fmla="*/ 0 h 53"/>
                  <a:gd name="T2" fmla="*/ 0 w 43"/>
                  <a:gd name="T3" fmla="*/ 5 h 53"/>
                  <a:gd name="T4" fmla="*/ 8 w 43"/>
                  <a:gd name="T5" fmla="*/ 53 h 53"/>
                  <a:gd name="T6" fmla="*/ 43 w 43"/>
                  <a:gd name="T7" fmla="*/ 47 h 53"/>
                  <a:gd name="T8" fmla="*/ 35 w 43"/>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53">
                    <a:moveTo>
                      <a:pt x="35" y="0"/>
                    </a:moveTo>
                    <a:lnTo>
                      <a:pt x="0" y="5"/>
                    </a:lnTo>
                    <a:lnTo>
                      <a:pt x="8" y="53"/>
                    </a:lnTo>
                    <a:lnTo>
                      <a:pt x="43" y="47"/>
                    </a:lnTo>
                    <a:lnTo>
                      <a:pt x="35"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2" name="Freeform 128"/>
              <p:cNvSpPr/>
              <p:nvPr/>
            </p:nvSpPr>
            <p:spPr bwMode="auto">
              <a:xfrm>
                <a:off x="1017" y="206"/>
                <a:ext cx="43" cy="53"/>
              </a:xfrm>
              <a:custGeom>
                <a:avLst/>
                <a:gdLst>
                  <a:gd name="T0" fmla="*/ 35 w 43"/>
                  <a:gd name="T1" fmla="*/ 0 h 53"/>
                  <a:gd name="T2" fmla="*/ 0 w 43"/>
                  <a:gd name="T3" fmla="*/ 5 h 53"/>
                  <a:gd name="T4" fmla="*/ 8 w 43"/>
                  <a:gd name="T5" fmla="*/ 53 h 53"/>
                  <a:gd name="T6" fmla="*/ 43 w 43"/>
                  <a:gd name="T7" fmla="*/ 47 h 53"/>
                  <a:gd name="T8" fmla="*/ 35 w 43"/>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53">
                    <a:moveTo>
                      <a:pt x="35" y="0"/>
                    </a:moveTo>
                    <a:lnTo>
                      <a:pt x="0" y="5"/>
                    </a:lnTo>
                    <a:lnTo>
                      <a:pt x="8" y="53"/>
                    </a:lnTo>
                    <a:lnTo>
                      <a:pt x="43" y="47"/>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3" name="Freeform 129"/>
              <p:cNvSpPr/>
              <p:nvPr/>
            </p:nvSpPr>
            <p:spPr bwMode="auto">
              <a:xfrm>
                <a:off x="875" y="669"/>
                <a:ext cx="2" cy="2"/>
              </a:xfrm>
              <a:custGeom>
                <a:avLst/>
                <a:gdLst>
                  <a:gd name="T0" fmla="*/ 2 w 2"/>
                  <a:gd name="T1" fmla="*/ 0 h 2"/>
                  <a:gd name="T2" fmla="*/ 0 w 2"/>
                  <a:gd name="T3" fmla="*/ 1 h 2"/>
                  <a:gd name="T4" fmla="*/ 1 w 2"/>
                  <a:gd name="T5" fmla="*/ 2 h 2"/>
                  <a:gd name="T6" fmla="*/ 2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0"/>
                    </a:moveTo>
                    <a:lnTo>
                      <a:pt x="0" y="1"/>
                    </a:lnTo>
                    <a:lnTo>
                      <a:pt x="1" y="2"/>
                    </a:lnTo>
                    <a:lnTo>
                      <a:pt x="2"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4" name="Freeform 130"/>
              <p:cNvSpPr/>
              <p:nvPr/>
            </p:nvSpPr>
            <p:spPr bwMode="auto">
              <a:xfrm>
                <a:off x="875" y="669"/>
                <a:ext cx="2" cy="2"/>
              </a:xfrm>
              <a:custGeom>
                <a:avLst/>
                <a:gdLst>
                  <a:gd name="T0" fmla="*/ 2 w 2"/>
                  <a:gd name="T1" fmla="*/ 0 h 2"/>
                  <a:gd name="T2" fmla="*/ 0 w 2"/>
                  <a:gd name="T3" fmla="*/ 1 h 2"/>
                  <a:gd name="T4" fmla="*/ 1 w 2"/>
                  <a:gd name="T5" fmla="*/ 2 h 2"/>
                  <a:gd name="T6" fmla="*/ 2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0"/>
                    </a:moveTo>
                    <a:lnTo>
                      <a:pt x="0" y="1"/>
                    </a:lnTo>
                    <a:lnTo>
                      <a:pt x="1"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5" name="Freeform 131"/>
              <p:cNvSpPr>
                <a:spLocks noEditPoints="1"/>
              </p:cNvSpPr>
              <p:nvPr/>
            </p:nvSpPr>
            <p:spPr bwMode="auto">
              <a:xfrm>
                <a:off x="738" y="410"/>
                <a:ext cx="138" cy="206"/>
              </a:xfrm>
              <a:custGeom>
                <a:avLst/>
                <a:gdLst>
                  <a:gd name="T0" fmla="*/ 101 w 138"/>
                  <a:gd name="T1" fmla="*/ 121 h 206"/>
                  <a:gd name="T2" fmla="*/ 69 w 138"/>
                  <a:gd name="T3" fmla="*/ 138 h 206"/>
                  <a:gd name="T4" fmla="*/ 106 w 138"/>
                  <a:gd name="T5" fmla="*/ 206 h 206"/>
                  <a:gd name="T6" fmla="*/ 138 w 138"/>
                  <a:gd name="T7" fmla="*/ 188 h 206"/>
                  <a:gd name="T8" fmla="*/ 101 w 138"/>
                  <a:gd name="T9" fmla="*/ 121 h 206"/>
                  <a:gd name="T10" fmla="*/ 32 w 138"/>
                  <a:gd name="T11" fmla="*/ 0 h 206"/>
                  <a:gd name="T12" fmla="*/ 0 w 138"/>
                  <a:gd name="T13" fmla="*/ 18 h 206"/>
                  <a:gd name="T14" fmla="*/ 39 w 138"/>
                  <a:gd name="T15" fmla="*/ 84 h 206"/>
                  <a:gd name="T16" fmla="*/ 70 w 138"/>
                  <a:gd name="T17" fmla="*/ 66 h 206"/>
                  <a:gd name="T18" fmla="*/ 32 w 138"/>
                  <a:gd name="T19" fmla="*/ 0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206">
                    <a:moveTo>
                      <a:pt x="101" y="121"/>
                    </a:moveTo>
                    <a:lnTo>
                      <a:pt x="69" y="138"/>
                    </a:lnTo>
                    <a:lnTo>
                      <a:pt x="106" y="206"/>
                    </a:lnTo>
                    <a:lnTo>
                      <a:pt x="138" y="188"/>
                    </a:lnTo>
                    <a:lnTo>
                      <a:pt x="101" y="121"/>
                    </a:lnTo>
                    <a:close/>
                    <a:moveTo>
                      <a:pt x="32" y="0"/>
                    </a:moveTo>
                    <a:lnTo>
                      <a:pt x="0" y="18"/>
                    </a:lnTo>
                    <a:lnTo>
                      <a:pt x="39" y="84"/>
                    </a:lnTo>
                    <a:lnTo>
                      <a:pt x="70" y="66"/>
                    </a:lnTo>
                    <a:lnTo>
                      <a:pt x="32"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6" name="Freeform 132"/>
              <p:cNvSpPr>
                <a:spLocks noEditPoints="1"/>
              </p:cNvSpPr>
              <p:nvPr/>
            </p:nvSpPr>
            <p:spPr bwMode="auto">
              <a:xfrm>
                <a:off x="738" y="410"/>
                <a:ext cx="138" cy="206"/>
              </a:xfrm>
              <a:custGeom>
                <a:avLst/>
                <a:gdLst>
                  <a:gd name="T0" fmla="*/ 101 w 138"/>
                  <a:gd name="T1" fmla="*/ 121 h 206"/>
                  <a:gd name="T2" fmla="*/ 69 w 138"/>
                  <a:gd name="T3" fmla="*/ 138 h 206"/>
                  <a:gd name="T4" fmla="*/ 106 w 138"/>
                  <a:gd name="T5" fmla="*/ 206 h 206"/>
                  <a:gd name="T6" fmla="*/ 138 w 138"/>
                  <a:gd name="T7" fmla="*/ 188 h 206"/>
                  <a:gd name="T8" fmla="*/ 101 w 138"/>
                  <a:gd name="T9" fmla="*/ 121 h 206"/>
                  <a:gd name="T10" fmla="*/ 32 w 138"/>
                  <a:gd name="T11" fmla="*/ 0 h 206"/>
                  <a:gd name="T12" fmla="*/ 0 w 138"/>
                  <a:gd name="T13" fmla="*/ 18 h 206"/>
                  <a:gd name="T14" fmla="*/ 39 w 138"/>
                  <a:gd name="T15" fmla="*/ 84 h 206"/>
                  <a:gd name="T16" fmla="*/ 70 w 138"/>
                  <a:gd name="T17" fmla="*/ 66 h 206"/>
                  <a:gd name="T18" fmla="*/ 32 w 138"/>
                  <a:gd name="T19" fmla="*/ 0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206">
                    <a:moveTo>
                      <a:pt x="101" y="121"/>
                    </a:moveTo>
                    <a:lnTo>
                      <a:pt x="69" y="138"/>
                    </a:lnTo>
                    <a:lnTo>
                      <a:pt x="106" y="206"/>
                    </a:lnTo>
                    <a:lnTo>
                      <a:pt x="138" y="188"/>
                    </a:lnTo>
                    <a:lnTo>
                      <a:pt x="101" y="121"/>
                    </a:lnTo>
                    <a:moveTo>
                      <a:pt x="32" y="0"/>
                    </a:moveTo>
                    <a:lnTo>
                      <a:pt x="0" y="18"/>
                    </a:lnTo>
                    <a:lnTo>
                      <a:pt x="39" y="84"/>
                    </a:lnTo>
                    <a:lnTo>
                      <a:pt x="70" y="66"/>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7" name="Freeform 133"/>
              <p:cNvSpPr/>
              <p:nvPr/>
            </p:nvSpPr>
            <p:spPr bwMode="auto">
              <a:xfrm>
                <a:off x="685" y="314"/>
                <a:ext cx="55" cy="58"/>
              </a:xfrm>
              <a:custGeom>
                <a:avLst/>
                <a:gdLst>
                  <a:gd name="T0" fmla="*/ 32 w 55"/>
                  <a:gd name="T1" fmla="*/ 0 h 58"/>
                  <a:gd name="T2" fmla="*/ 0 w 55"/>
                  <a:gd name="T3" fmla="*/ 18 h 58"/>
                  <a:gd name="T4" fmla="*/ 23 w 55"/>
                  <a:gd name="T5" fmla="*/ 58 h 58"/>
                  <a:gd name="T6" fmla="*/ 55 w 55"/>
                  <a:gd name="T7" fmla="*/ 41 h 58"/>
                  <a:gd name="T8" fmla="*/ 32 w 55"/>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58">
                    <a:moveTo>
                      <a:pt x="32" y="0"/>
                    </a:moveTo>
                    <a:lnTo>
                      <a:pt x="0" y="18"/>
                    </a:lnTo>
                    <a:lnTo>
                      <a:pt x="23" y="58"/>
                    </a:lnTo>
                    <a:lnTo>
                      <a:pt x="55" y="41"/>
                    </a:lnTo>
                    <a:lnTo>
                      <a:pt x="32"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8" name="Freeform 134"/>
              <p:cNvSpPr/>
              <p:nvPr/>
            </p:nvSpPr>
            <p:spPr bwMode="auto">
              <a:xfrm>
                <a:off x="685" y="314"/>
                <a:ext cx="55" cy="58"/>
              </a:xfrm>
              <a:custGeom>
                <a:avLst/>
                <a:gdLst>
                  <a:gd name="T0" fmla="*/ 32 w 55"/>
                  <a:gd name="T1" fmla="*/ 0 h 58"/>
                  <a:gd name="T2" fmla="*/ 0 w 55"/>
                  <a:gd name="T3" fmla="*/ 18 h 58"/>
                  <a:gd name="T4" fmla="*/ 23 w 55"/>
                  <a:gd name="T5" fmla="*/ 58 h 58"/>
                  <a:gd name="T6" fmla="*/ 55 w 55"/>
                  <a:gd name="T7" fmla="*/ 41 h 58"/>
                  <a:gd name="T8" fmla="*/ 32 w 55"/>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58">
                    <a:moveTo>
                      <a:pt x="32" y="0"/>
                    </a:moveTo>
                    <a:lnTo>
                      <a:pt x="0" y="18"/>
                    </a:lnTo>
                    <a:lnTo>
                      <a:pt x="23" y="58"/>
                    </a:lnTo>
                    <a:lnTo>
                      <a:pt x="55" y="41"/>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9" name="Freeform 135"/>
              <p:cNvSpPr/>
              <p:nvPr/>
            </p:nvSpPr>
            <p:spPr bwMode="auto">
              <a:xfrm>
                <a:off x="709" y="784"/>
                <a:ext cx="60" cy="57"/>
              </a:xfrm>
              <a:custGeom>
                <a:avLst/>
                <a:gdLst>
                  <a:gd name="T0" fmla="*/ 24 w 60"/>
                  <a:gd name="T1" fmla="*/ 0 h 57"/>
                  <a:gd name="T2" fmla="*/ 0 w 60"/>
                  <a:gd name="T3" fmla="*/ 27 h 57"/>
                  <a:gd name="T4" fmla="*/ 36 w 60"/>
                  <a:gd name="T5" fmla="*/ 57 h 57"/>
                  <a:gd name="T6" fmla="*/ 60 w 60"/>
                  <a:gd name="T7" fmla="*/ 30 h 57"/>
                  <a:gd name="T8" fmla="*/ 24 w 60"/>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7">
                    <a:moveTo>
                      <a:pt x="24" y="0"/>
                    </a:moveTo>
                    <a:lnTo>
                      <a:pt x="0" y="27"/>
                    </a:lnTo>
                    <a:lnTo>
                      <a:pt x="36" y="57"/>
                    </a:lnTo>
                    <a:lnTo>
                      <a:pt x="60" y="30"/>
                    </a:lnTo>
                    <a:lnTo>
                      <a:pt x="24"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90" name="Freeform 136"/>
              <p:cNvSpPr/>
              <p:nvPr/>
            </p:nvSpPr>
            <p:spPr bwMode="auto">
              <a:xfrm>
                <a:off x="709" y="784"/>
                <a:ext cx="60" cy="57"/>
              </a:xfrm>
              <a:custGeom>
                <a:avLst/>
                <a:gdLst>
                  <a:gd name="T0" fmla="*/ 24 w 60"/>
                  <a:gd name="T1" fmla="*/ 0 h 57"/>
                  <a:gd name="T2" fmla="*/ 0 w 60"/>
                  <a:gd name="T3" fmla="*/ 27 h 57"/>
                  <a:gd name="T4" fmla="*/ 36 w 60"/>
                  <a:gd name="T5" fmla="*/ 57 h 57"/>
                  <a:gd name="T6" fmla="*/ 60 w 60"/>
                  <a:gd name="T7" fmla="*/ 30 h 57"/>
                  <a:gd name="T8" fmla="*/ 24 w 60"/>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7">
                    <a:moveTo>
                      <a:pt x="24" y="0"/>
                    </a:moveTo>
                    <a:lnTo>
                      <a:pt x="0" y="27"/>
                    </a:lnTo>
                    <a:lnTo>
                      <a:pt x="36" y="57"/>
                    </a:lnTo>
                    <a:lnTo>
                      <a:pt x="60" y="30"/>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91" name="Freeform 137"/>
              <p:cNvSpPr>
                <a:spLocks noEditPoints="1"/>
              </p:cNvSpPr>
              <p:nvPr/>
            </p:nvSpPr>
            <p:spPr bwMode="auto">
              <a:xfrm>
                <a:off x="498" y="601"/>
                <a:ext cx="187" cy="169"/>
              </a:xfrm>
              <a:custGeom>
                <a:avLst/>
                <a:gdLst>
                  <a:gd name="T0" fmla="*/ 129 w 187"/>
                  <a:gd name="T1" fmla="*/ 92 h 169"/>
                  <a:gd name="T2" fmla="*/ 106 w 187"/>
                  <a:gd name="T3" fmla="*/ 119 h 169"/>
                  <a:gd name="T4" fmla="*/ 164 w 187"/>
                  <a:gd name="T5" fmla="*/ 169 h 169"/>
                  <a:gd name="T6" fmla="*/ 187 w 187"/>
                  <a:gd name="T7" fmla="*/ 141 h 169"/>
                  <a:gd name="T8" fmla="*/ 129 w 187"/>
                  <a:gd name="T9" fmla="*/ 92 h 169"/>
                  <a:gd name="T10" fmla="*/ 24 w 187"/>
                  <a:gd name="T11" fmla="*/ 0 h 169"/>
                  <a:gd name="T12" fmla="*/ 0 w 187"/>
                  <a:gd name="T13" fmla="*/ 27 h 169"/>
                  <a:gd name="T14" fmla="*/ 59 w 187"/>
                  <a:gd name="T15" fmla="*/ 78 h 169"/>
                  <a:gd name="T16" fmla="*/ 82 w 187"/>
                  <a:gd name="T17" fmla="*/ 51 h 169"/>
                  <a:gd name="T18" fmla="*/ 24 w 187"/>
                  <a:gd name="T19" fmla="*/ 0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7" h="169">
                    <a:moveTo>
                      <a:pt x="129" y="92"/>
                    </a:moveTo>
                    <a:lnTo>
                      <a:pt x="106" y="119"/>
                    </a:lnTo>
                    <a:lnTo>
                      <a:pt x="164" y="169"/>
                    </a:lnTo>
                    <a:lnTo>
                      <a:pt x="187" y="141"/>
                    </a:lnTo>
                    <a:lnTo>
                      <a:pt x="129" y="92"/>
                    </a:lnTo>
                    <a:close/>
                    <a:moveTo>
                      <a:pt x="24" y="0"/>
                    </a:moveTo>
                    <a:lnTo>
                      <a:pt x="0" y="27"/>
                    </a:lnTo>
                    <a:lnTo>
                      <a:pt x="59" y="78"/>
                    </a:lnTo>
                    <a:lnTo>
                      <a:pt x="82" y="51"/>
                    </a:lnTo>
                    <a:lnTo>
                      <a:pt x="24"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92" name="Freeform 138"/>
              <p:cNvSpPr>
                <a:spLocks noEditPoints="1"/>
              </p:cNvSpPr>
              <p:nvPr/>
            </p:nvSpPr>
            <p:spPr bwMode="auto">
              <a:xfrm>
                <a:off x="498" y="601"/>
                <a:ext cx="187" cy="169"/>
              </a:xfrm>
              <a:custGeom>
                <a:avLst/>
                <a:gdLst>
                  <a:gd name="T0" fmla="*/ 129 w 187"/>
                  <a:gd name="T1" fmla="*/ 92 h 169"/>
                  <a:gd name="T2" fmla="*/ 106 w 187"/>
                  <a:gd name="T3" fmla="*/ 119 h 169"/>
                  <a:gd name="T4" fmla="*/ 164 w 187"/>
                  <a:gd name="T5" fmla="*/ 169 h 169"/>
                  <a:gd name="T6" fmla="*/ 187 w 187"/>
                  <a:gd name="T7" fmla="*/ 141 h 169"/>
                  <a:gd name="T8" fmla="*/ 129 w 187"/>
                  <a:gd name="T9" fmla="*/ 92 h 169"/>
                  <a:gd name="T10" fmla="*/ 24 w 187"/>
                  <a:gd name="T11" fmla="*/ 0 h 169"/>
                  <a:gd name="T12" fmla="*/ 0 w 187"/>
                  <a:gd name="T13" fmla="*/ 27 h 169"/>
                  <a:gd name="T14" fmla="*/ 59 w 187"/>
                  <a:gd name="T15" fmla="*/ 78 h 169"/>
                  <a:gd name="T16" fmla="*/ 82 w 187"/>
                  <a:gd name="T17" fmla="*/ 51 h 169"/>
                  <a:gd name="T18" fmla="*/ 24 w 187"/>
                  <a:gd name="T19" fmla="*/ 0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7" h="169">
                    <a:moveTo>
                      <a:pt x="129" y="92"/>
                    </a:moveTo>
                    <a:lnTo>
                      <a:pt x="106" y="119"/>
                    </a:lnTo>
                    <a:lnTo>
                      <a:pt x="164" y="169"/>
                    </a:lnTo>
                    <a:lnTo>
                      <a:pt x="187" y="141"/>
                    </a:lnTo>
                    <a:lnTo>
                      <a:pt x="129" y="92"/>
                    </a:lnTo>
                    <a:moveTo>
                      <a:pt x="24" y="0"/>
                    </a:moveTo>
                    <a:lnTo>
                      <a:pt x="0" y="27"/>
                    </a:lnTo>
                    <a:lnTo>
                      <a:pt x="59" y="78"/>
                    </a:lnTo>
                    <a:lnTo>
                      <a:pt x="82" y="51"/>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93" name="Freeform 139"/>
              <p:cNvSpPr/>
              <p:nvPr/>
            </p:nvSpPr>
            <p:spPr bwMode="auto">
              <a:xfrm>
                <a:off x="415" y="529"/>
                <a:ext cx="60" cy="59"/>
              </a:xfrm>
              <a:custGeom>
                <a:avLst/>
                <a:gdLst>
                  <a:gd name="T0" fmla="*/ 24 w 60"/>
                  <a:gd name="T1" fmla="*/ 0 h 59"/>
                  <a:gd name="T2" fmla="*/ 0 w 60"/>
                  <a:gd name="T3" fmla="*/ 28 h 59"/>
                  <a:gd name="T4" fmla="*/ 36 w 60"/>
                  <a:gd name="T5" fmla="*/ 59 h 59"/>
                  <a:gd name="T6" fmla="*/ 60 w 60"/>
                  <a:gd name="T7" fmla="*/ 32 h 59"/>
                  <a:gd name="T8" fmla="*/ 24 w 60"/>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9">
                    <a:moveTo>
                      <a:pt x="24" y="0"/>
                    </a:moveTo>
                    <a:lnTo>
                      <a:pt x="0" y="28"/>
                    </a:lnTo>
                    <a:lnTo>
                      <a:pt x="36" y="59"/>
                    </a:lnTo>
                    <a:lnTo>
                      <a:pt x="60" y="32"/>
                    </a:lnTo>
                    <a:lnTo>
                      <a:pt x="24"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94" name="Freeform 140"/>
              <p:cNvSpPr/>
              <p:nvPr/>
            </p:nvSpPr>
            <p:spPr bwMode="auto">
              <a:xfrm>
                <a:off x="415" y="529"/>
                <a:ext cx="60" cy="59"/>
              </a:xfrm>
              <a:custGeom>
                <a:avLst/>
                <a:gdLst>
                  <a:gd name="T0" fmla="*/ 24 w 60"/>
                  <a:gd name="T1" fmla="*/ 0 h 59"/>
                  <a:gd name="T2" fmla="*/ 0 w 60"/>
                  <a:gd name="T3" fmla="*/ 28 h 59"/>
                  <a:gd name="T4" fmla="*/ 36 w 60"/>
                  <a:gd name="T5" fmla="*/ 59 h 59"/>
                  <a:gd name="T6" fmla="*/ 60 w 60"/>
                  <a:gd name="T7" fmla="*/ 32 h 59"/>
                  <a:gd name="T8" fmla="*/ 24 w 60"/>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9">
                    <a:moveTo>
                      <a:pt x="24" y="0"/>
                    </a:moveTo>
                    <a:lnTo>
                      <a:pt x="0" y="28"/>
                    </a:lnTo>
                    <a:lnTo>
                      <a:pt x="36" y="59"/>
                    </a:lnTo>
                    <a:lnTo>
                      <a:pt x="60" y="32"/>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95" name="Freeform 141"/>
              <p:cNvSpPr/>
              <p:nvPr/>
            </p:nvSpPr>
            <p:spPr bwMode="auto">
              <a:xfrm>
                <a:off x="610" y="965"/>
                <a:ext cx="38" cy="15"/>
              </a:xfrm>
              <a:custGeom>
                <a:avLst/>
                <a:gdLst>
                  <a:gd name="T0" fmla="*/ 6 w 38"/>
                  <a:gd name="T1" fmla="*/ 0 h 15"/>
                  <a:gd name="T2" fmla="*/ 0 w 38"/>
                  <a:gd name="T3" fmla="*/ 15 h 15"/>
                  <a:gd name="T4" fmla="*/ 38 w 38"/>
                  <a:gd name="T5" fmla="*/ 13 h 15"/>
                  <a:gd name="T6" fmla="*/ 6 w 38"/>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5">
                    <a:moveTo>
                      <a:pt x="6" y="0"/>
                    </a:moveTo>
                    <a:lnTo>
                      <a:pt x="0" y="15"/>
                    </a:lnTo>
                    <a:lnTo>
                      <a:pt x="38" y="13"/>
                    </a:lnTo>
                    <a:lnTo>
                      <a:pt x="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96" name="Freeform 142"/>
              <p:cNvSpPr/>
              <p:nvPr/>
            </p:nvSpPr>
            <p:spPr bwMode="auto">
              <a:xfrm>
                <a:off x="610" y="965"/>
                <a:ext cx="38" cy="15"/>
              </a:xfrm>
              <a:custGeom>
                <a:avLst/>
                <a:gdLst>
                  <a:gd name="T0" fmla="*/ 6 w 38"/>
                  <a:gd name="T1" fmla="*/ 0 h 15"/>
                  <a:gd name="T2" fmla="*/ 0 w 38"/>
                  <a:gd name="T3" fmla="*/ 15 h 15"/>
                  <a:gd name="T4" fmla="*/ 38 w 38"/>
                  <a:gd name="T5" fmla="*/ 13 h 15"/>
                  <a:gd name="T6" fmla="*/ 6 w 38"/>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5">
                    <a:moveTo>
                      <a:pt x="6" y="0"/>
                    </a:moveTo>
                    <a:lnTo>
                      <a:pt x="0" y="15"/>
                    </a:lnTo>
                    <a:lnTo>
                      <a:pt x="38" y="13"/>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97" name="Freeform 143"/>
              <p:cNvSpPr>
                <a:spLocks noEditPoints="1"/>
              </p:cNvSpPr>
              <p:nvPr/>
            </p:nvSpPr>
            <p:spPr bwMode="auto">
              <a:xfrm>
                <a:off x="341" y="866"/>
                <a:ext cx="216" cy="111"/>
              </a:xfrm>
              <a:custGeom>
                <a:avLst/>
                <a:gdLst>
                  <a:gd name="T0" fmla="*/ 144 w 216"/>
                  <a:gd name="T1" fmla="*/ 50 h 111"/>
                  <a:gd name="T2" fmla="*/ 130 w 216"/>
                  <a:gd name="T3" fmla="*/ 84 h 111"/>
                  <a:gd name="T4" fmla="*/ 204 w 216"/>
                  <a:gd name="T5" fmla="*/ 111 h 111"/>
                  <a:gd name="T6" fmla="*/ 216 w 216"/>
                  <a:gd name="T7" fmla="*/ 77 h 111"/>
                  <a:gd name="T8" fmla="*/ 144 w 216"/>
                  <a:gd name="T9" fmla="*/ 50 h 111"/>
                  <a:gd name="T10" fmla="*/ 13 w 216"/>
                  <a:gd name="T11" fmla="*/ 0 h 111"/>
                  <a:gd name="T12" fmla="*/ 0 w 216"/>
                  <a:gd name="T13" fmla="*/ 34 h 111"/>
                  <a:gd name="T14" fmla="*/ 73 w 216"/>
                  <a:gd name="T15" fmla="*/ 61 h 111"/>
                  <a:gd name="T16" fmla="*/ 85 w 216"/>
                  <a:gd name="T17" fmla="*/ 27 h 111"/>
                  <a:gd name="T18" fmla="*/ 13 w 216"/>
                  <a:gd name="T19" fmla="*/ 0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 h="111">
                    <a:moveTo>
                      <a:pt x="144" y="50"/>
                    </a:moveTo>
                    <a:lnTo>
                      <a:pt x="130" y="84"/>
                    </a:lnTo>
                    <a:lnTo>
                      <a:pt x="204" y="111"/>
                    </a:lnTo>
                    <a:lnTo>
                      <a:pt x="216" y="77"/>
                    </a:lnTo>
                    <a:lnTo>
                      <a:pt x="144" y="50"/>
                    </a:lnTo>
                    <a:close/>
                    <a:moveTo>
                      <a:pt x="13" y="0"/>
                    </a:moveTo>
                    <a:lnTo>
                      <a:pt x="0" y="34"/>
                    </a:lnTo>
                    <a:lnTo>
                      <a:pt x="73" y="61"/>
                    </a:lnTo>
                    <a:lnTo>
                      <a:pt x="85" y="27"/>
                    </a:lnTo>
                    <a:lnTo>
                      <a:pt x="13"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98" name="Freeform 144"/>
              <p:cNvSpPr>
                <a:spLocks noEditPoints="1"/>
              </p:cNvSpPr>
              <p:nvPr/>
            </p:nvSpPr>
            <p:spPr bwMode="auto">
              <a:xfrm>
                <a:off x="341" y="866"/>
                <a:ext cx="216" cy="111"/>
              </a:xfrm>
              <a:custGeom>
                <a:avLst/>
                <a:gdLst>
                  <a:gd name="T0" fmla="*/ 144 w 216"/>
                  <a:gd name="T1" fmla="*/ 50 h 111"/>
                  <a:gd name="T2" fmla="*/ 130 w 216"/>
                  <a:gd name="T3" fmla="*/ 84 h 111"/>
                  <a:gd name="T4" fmla="*/ 204 w 216"/>
                  <a:gd name="T5" fmla="*/ 111 h 111"/>
                  <a:gd name="T6" fmla="*/ 216 w 216"/>
                  <a:gd name="T7" fmla="*/ 77 h 111"/>
                  <a:gd name="T8" fmla="*/ 144 w 216"/>
                  <a:gd name="T9" fmla="*/ 50 h 111"/>
                  <a:gd name="T10" fmla="*/ 13 w 216"/>
                  <a:gd name="T11" fmla="*/ 0 h 111"/>
                  <a:gd name="T12" fmla="*/ 0 w 216"/>
                  <a:gd name="T13" fmla="*/ 34 h 111"/>
                  <a:gd name="T14" fmla="*/ 73 w 216"/>
                  <a:gd name="T15" fmla="*/ 61 h 111"/>
                  <a:gd name="T16" fmla="*/ 85 w 216"/>
                  <a:gd name="T17" fmla="*/ 27 h 111"/>
                  <a:gd name="T18" fmla="*/ 13 w 216"/>
                  <a:gd name="T19" fmla="*/ 0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 h="111">
                    <a:moveTo>
                      <a:pt x="144" y="50"/>
                    </a:moveTo>
                    <a:lnTo>
                      <a:pt x="130" y="84"/>
                    </a:lnTo>
                    <a:lnTo>
                      <a:pt x="204" y="111"/>
                    </a:lnTo>
                    <a:lnTo>
                      <a:pt x="216" y="77"/>
                    </a:lnTo>
                    <a:lnTo>
                      <a:pt x="144" y="50"/>
                    </a:lnTo>
                    <a:moveTo>
                      <a:pt x="13" y="0"/>
                    </a:moveTo>
                    <a:lnTo>
                      <a:pt x="0" y="34"/>
                    </a:lnTo>
                    <a:lnTo>
                      <a:pt x="73" y="61"/>
                    </a:lnTo>
                    <a:lnTo>
                      <a:pt x="85" y="27"/>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99" name="Freeform 145"/>
              <p:cNvSpPr/>
              <p:nvPr/>
            </p:nvSpPr>
            <p:spPr bwMode="auto">
              <a:xfrm>
                <a:off x="238" y="827"/>
                <a:ext cx="58" cy="50"/>
              </a:xfrm>
              <a:custGeom>
                <a:avLst/>
                <a:gdLst>
                  <a:gd name="T0" fmla="*/ 14 w 58"/>
                  <a:gd name="T1" fmla="*/ 0 h 50"/>
                  <a:gd name="T2" fmla="*/ 0 w 58"/>
                  <a:gd name="T3" fmla="*/ 34 h 50"/>
                  <a:gd name="T4" fmla="*/ 45 w 58"/>
                  <a:gd name="T5" fmla="*/ 50 h 50"/>
                  <a:gd name="T6" fmla="*/ 58 w 58"/>
                  <a:gd name="T7" fmla="*/ 17 h 50"/>
                  <a:gd name="T8" fmla="*/ 14 w 58"/>
                  <a:gd name="T9" fmla="*/ 0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0">
                    <a:moveTo>
                      <a:pt x="14" y="0"/>
                    </a:moveTo>
                    <a:lnTo>
                      <a:pt x="0" y="34"/>
                    </a:lnTo>
                    <a:lnTo>
                      <a:pt x="45" y="50"/>
                    </a:lnTo>
                    <a:lnTo>
                      <a:pt x="58" y="17"/>
                    </a:lnTo>
                    <a:lnTo>
                      <a:pt x="14"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00" name="Freeform 146"/>
              <p:cNvSpPr/>
              <p:nvPr/>
            </p:nvSpPr>
            <p:spPr bwMode="auto">
              <a:xfrm>
                <a:off x="238" y="827"/>
                <a:ext cx="58" cy="50"/>
              </a:xfrm>
              <a:custGeom>
                <a:avLst/>
                <a:gdLst>
                  <a:gd name="T0" fmla="*/ 14 w 58"/>
                  <a:gd name="T1" fmla="*/ 0 h 50"/>
                  <a:gd name="T2" fmla="*/ 0 w 58"/>
                  <a:gd name="T3" fmla="*/ 34 h 50"/>
                  <a:gd name="T4" fmla="*/ 45 w 58"/>
                  <a:gd name="T5" fmla="*/ 50 h 50"/>
                  <a:gd name="T6" fmla="*/ 58 w 58"/>
                  <a:gd name="T7" fmla="*/ 17 h 50"/>
                  <a:gd name="T8" fmla="*/ 14 w 58"/>
                  <a:gd name="T9" fmla="*/ 0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0">
                    <a:moveTo>
                      <a:pt x="14" y="0"/>
                    </a:moveTo>
                    <a:lnTo>
                      <a:pt x="0" y="34"/>
                    </a:lnTo>
                    <a:lnTo>
                      <a:pt x="45" y="50"/>
                    </a:lnTo>
                    <a:lnTo>
                      <a:pt x="58" y="17"/>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01" name="Freeform 147"/>
              <p:cNvSpPr/>
              <p:nvPr/>
            </p:nvSpPr>
            <p:spPr bwMode="auto">
              <a:xfrm>
                <a:off x="330" y="1457"/>
                <a:ext cx="80" cy="60"/>
              </a:xfrm>
              <a:custGeom>
                <a:avLst/>
                <a:gdLst>
                  <a:gd name="T0" fmla="*/ 73 w 80"/>
                  <a:gd name="T1" fmla="*/ 0 h 60"/>
                  <a:gd name="T2" fmla="*/ 0 w 80"/>
                  <a:gd name="T3" fmla="*/ 26 h 60"/>
                  <a:gd name="T4" fmla="*/ 12 w 80"/>
                  <a:gd name="T5" fmla="*/ 60 h 60"/>
                  <a:gd name="T6" fmla="*/ 71 w 80"/>
                  <a:gd name="T7" fmla="*/ 39 h 60"/>
                  <a:gd name="T8" fmla="*/ 80 w 80"/>
                  <a:gd name="T9" fmla="*/ 22 h 60"/>
                  <a:gd name="T10" fmla="*/ 73 w 80"/>
                  <a:gd name="T11" fmla="*/ 0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 h="60">
                    <a:moveTo>
                      <a:pt x="73" y="0"/>
                    </a:moveTo>
                    <a:lnTo>
                      <a:pt x="0" y="26"/>
                    </a:lnTo>
                    <a:lnTo>
                      <a:pt x="12" y="60"/>
                    </a:lnTo>
                    <a:lnTo>
                      <a:pt x="71" y="39"/>
                    </a:lnTo>
                    <a:lnTo>
                      <a:pt x="80" y="22"/>
                    </a:lnTo>
                    <a:lnTo>
                      <a:pt x="73"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02" name="Freeform 148"/>
              <p:cNvSpPr/>
              <p:nvPr/>
            </p:nvSpPr>
            <p:spPr bwMode="auto">
              <a:xfrm>
                <a:off x="330" y="1457"/>
                <a:ext cx="80" cy="60"/>
              </a:xfrm>
              <a:custGeom>
                <a:avLst/>
                <a:gdLst>
                  <a:gd name="T0" fmla="*/ 73 w 80"/>
                  <a:gd name="T1" fmla="*/ 0 h 60"/>
                  <a:gd name="T2" fmla="*/ 0 w 80"/>
                  <a:gd name="T3" fmla="*/ 26 h 60"/>
                  <a:gd name="T4" fmla="*/ 12 w 80"/>
                  <a:gd name="T5" fmla="*/ 60 h 60"/>
                  <a:gd name="T6" fmla="*/ 71 w 80"/>
                  <a:gd name="T7" fmla="*/ 39 h 60"/>
                  <a:gd name="T8" fmla="*/ 80 w 80"/>
                  <a:gd name="T9" fmla="*/ 22 h 60"/>
                  <a:gd name="T10" fmla="*/ 73 w 80"/>
                  <a:gd name="T11" fmla="*/ 0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 h="60">
                    <a:moveTo>
                      <a:pt x="73" y="0"/>
                    </a:moveTo>
                    <a:lnTo>
                      <a:pt x="0" y="26"/>
                    </a:lnTo>
                    <a:lnTo>
                      <a:pt x="12" y="60"/>
                    </a:lnTo>
                    <a:lnTo>
                      <a:pt x="71" y="39"/>
                    </a:lnTo>
                    <a:lnTo>
                      <a:pt x="80" y="22"/>
                    </a:lnTo>
                    <a:lnTo>
                      <a:pt x="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03" name="Freeform 149"/>
              <p:cNvSpPr/>
              <p:nvPr/>
            </p:nvSpPr>
            <p:spPr bwMode="auto">
              <a:xfrm>
                <a:off x="226" y="1503"/>
                <a:ext cx="57" cy="50"/>
              </a:xfrm>
              <a:custGeom>
                <a:avLst/>
                <a:gdLst>
                  <a:gd name="T0" fmla="*/ 45 w 57"/>
                  <a:gd name="T1" fmla="*/ 0 h 50"/>
                  <a:gd name="T2" fmla="*/ 0 w 57"/>
                  <a:gd name="T3" fmla="*/ 16 h 50"/>
                  <a:gd name="T4" fmla="*/ 12 w 57"/>
                  <a:gd name="T5" fmla="*/ 50 h 50"/>
                  <a:gd name="T6" fmla="*/ 57 w 57"/>
                  <a:gd name="T7" fmla="*/ 34 h 50"/>
                  <a:gd name="T8" fmla="*/ 45 w 57"/>
                  <a:gd name="T9" fmla="*/ 0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0">
                    <a:moveTo>
                      <a:pt x="45" y="0"/>
                    </a:moveTo>
                    <a:lnTo>
                      <a:pt x="0" y="16"/>
                    </a:lnTo>
                    <a:lnTo>
                      <a:pt x="12" y="50"/>
                    </a:lnTo>
                    <a:lnTo>
                      <a:pt x="57" y="34"/>
                    </a:lnTo>
                    <a:lnTo>
                      <a:pt x="45"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04" name="Freeform 150"/>
              <p:cNvSpPr/>
              <p:nvPr/>
            </p:nvSpPr>
            <p:spPr bwMode="auto">
              <a:xfrm>
                <a:off x="226" y="1503"/>
                <a:ext cx="57" cy="50"/>
              </a:xfrm>
              <a:custGeom>
                <a:avLst/>
                <a:gdLst>
                  <a:gd name="T0" fmla="*/ 45 w 57"/>
                  <a:gd name="T1" fmla="*/ 0 h 50"/>
                  <a:gd name="T2" fmla="*/ 0 w 57"/>
                  <a:gd name="T3" fmla="*/ 16 h 50"/>
                  <a:gd name="T4" fmla="*/ 12 w 57"/>
                  <a:gd name="T5" fmla="*/ 50 h 50"/>
                  <a:gd name="T6" fmla="*/ 57 w 57"/>
                  <a:gd name="T7" fmla="*/ 34 h 50"/>
                  <a:gd name="T8" fmla="*/ 45 w 57"/>
                  <a:gd name="T9" fmla="*/ 0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0">
                    <a:moveTo>
                      <a:pt x="45" y="0"/>
                    </a:moveTo>
                    <a:lnTo>
                      <a:pt x="0" y="16"/>
                    </a:lnTo>
                    <a:lnTo>
                      <a:pt x="12" y="50"/>
                    </a:lnTo>
                    <a:lnTo>
                      <a:pt x="57" y="34"/>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05" name="Freeform 151"/>
              <p:cNvSpPr/>
              <p:nvPr/>
            </p:nvSpPr>
            <p:spPr bwMode="auto">
              <a:xfrm>
                <a:off x="391" y="1809"/>
                <a:ext cx="60" cy="48"/>
              </a:xfrm>
              <a:custGeom>
                <a:avLst/>
                <a:gdLst>
                  <a:gd name="T0" fmla="*/ 45 w 60"/>
                  <a:gd name="T1" fmla="*/ 0 h 48"/>
                  <a:gd name="T2" fmla="*/ 25 w 60"/>
                  <a:gd name="T3" fmla="*/ 0 h 48"/>
                  <a:gd name="T4" fmla="*/ 0 w 60"/>
                  <a:gd name="T5" fmla="*/ 20 h 48"/>
                  <a:gd name="T6" fmla="*/ 23 w 60"/>
                  <a:gd name="T7" fmla="*/ 48 h 48"/>
                  <a:gd name="T8" fmla="*/ 60 w 60"/>
                  <a:gd name="T9" fmla="*/ 18 h 48"/>
                  <a:gd name="T10" fmla="*/ 45 w 60"/>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48">
                    <a:moveTo>
                      <a:pt x="45" y="0"/>
                    </a:moveTo>
                    <a:lnTo>
                      <a:pt x="25" y="0"/>
                    </a:lnTo>
                    <a:lnTo>
                      <a:pt x="0" y="20"/>
                    </a:lnTo>
                    <a:lnTo>
                      <a:pt x="23" y="48"/>
                    </a:lnTo>
                    <a:lnTo>
                      <a:pt x="60" y="18"/>
                    </a:lnTo>
                    <a:lnTo>
                      <a:pt x="45"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06" name="Freeform 152"/>
              <p:cNvSpPr/>
              <p:nvPr/>
            </p:nvSpPr>
            <p:spPr bwMode="auto">
              <a:xfrm>
                <a:off x="391" y="1809"/>
                <a:ext cx="60" cy="48"/>
              </a:xfrm>
              <a:custGeom>
                <a:avLst/>
                <a:gdLst>
                  <a:gd name="T0" fmla="*/ 45 w 60"/>
                  <a:gd name="T1" fmla="*/ 0 h 48"/>
                  <a:gd name="T2" fmla="*/ 25 w 60"/>
                  <a:gd name="T3" fmla="*/ 0 h 48"/>
                  <a:gd name="T4" fmla="*/ 0 w 60"/>
                  <a:gd name="T5" fmla="*/ 20 h 48"/>
                  <a:gd name="T6" fmla="*/ 23 w 60"/>
                  <a:gd name="T7" fmla="*/ 48 h 48"/>
                  <a:gd name="T8" fmla="*/ 60 w 60"/>
                  <a:gd name="T9" fmla="*/ 18 h 48"/>
                  <a:gd name="T10" fmla="*/ 45 w 60"/>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48">
                    <a:moveTo>
                      <a:pt x="45" y="0"/>
                    </a:moveTo>
                    <a:lnTo>
                      <a:pt x="25" y="0"/>
                    </a:lnTo>
                    <a:lnTo>
                      <a:pt x="0" y="20"/>
                    </a:lnTo>
                    <a:lnTo>
                      <a:pt x="23" y="48"/>
                    </a:lnTo>
                    <a:lnTo>
                      <a:pt x="60" y="18"/>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07" name="Freeform 153"/>
              <p:cNvSpPr>
                <a:spLocks noEditPoints="1"/>
              </p:cNvSpPr>
              <p:nvPr/>
            </p:nvSpPr>
            <p:spPr bwMode="auto">
              <a:xfrm>
                <a:off x="710" y="1809"/>
                <a:ext cx="139" cy="180"/>
              </a:xfrm>
              <a:custGeom>
                <a:avLst/>
                <a:gdLst>
                  <a:gd name="T0" fmla="*/ 40 w 139"/>
                  <a:gd name="T1" fmla="*/ 95 h 180"/>
                  <a:gd name="T2" fmla="*/ 0 w 139"/>
                  <a:gd name="T3" fmla="*/ 161 h 180"/>
                  <a:gd name="T4" fmla="*/ 31 w 139"/>
                  <a:gd name="T5" fmla="*/ 180 h 180"/>
                  <a:gd name="T6" fmla="*/ 70 w 139"/>
                  <a:gd name="T7" fmla="*/ 113 h 180"/>
                  <a:gd name="T8" fmla="*/ 40 w 139"/>
                  <a:gd name="T9" fmla="*/ 95 h 180"/>
                  <a:gd name="T10" fmla="*/ 139 w 139"/>
                  <a:gd name="T11" fmla="*/ 0 h 180"/>
                  <a:gd name="T12" fmla="*/ 96 w 139"/>
                  <a:gd name="T13" fmla="*/ 0 h 180"/>
                  <a:gd name="T14" fmla="*/ 71 w 139"/>
                  <a:gd name="T15" fmla="*/ 41 h 180"/>
                  <a:gd name="T16" fmla="*/ 103 w 139"/>
                  <a:gd name="T17" fmla="*/ 60 h 180"/>
                  <a:gd name="T18" fmla="*/ 139 w 139"/>
                  <a:gd name="T19" fmla="*/ 0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 h="180">
                    <a:moveTo>
                      <a:pt x="40" y="95"/>
                    </a:moveTo>
                    <a:lnTo>
                      <a:pt x="0" y="161"/>
                    </a:lnTo>
                    <a:lnTo>
                      <a:pt x="31" y="180"/>
                    </a:lnTo>
                    <a:lnTo>
                      <a:pt x="70" y="113"/>
                    </a:lnTo>
                    <a:lnTo>
                      <a:pt x="40" y="95"/>
                    </a:lnTo>
                    <a:close/>
                    <a:moveTo>
                      <a:pt x="139" y="0"/>
                    </a:moveTo>
                    <a:lnTo>
                      <a:pt x="96" y="0"/>
                    </a:lnTo>
                    <a:lnTo>
                      <a:pt x="71" y="41"/>
                    </a:lnTo>
                    <a:lnTo>
                      <a:pt x="103" y="60"/>
                    </a:lnTo>
                    <a:lnTo>
                      <a:pt x="139"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08" name="Freeform 154"/>
              <p:cNvSpPr>
                <a:spLocks noEditPoints="1"/>
              </p:cNvSpPr>
              <p:nvPr/>
            </p:nvSpPr>
            <p:spPr bwMode="auto">
              <a:xfrm>
                <a:off x="710" y="1809"/>
                <a:ext cx="139" cy="180"/>
              </a:xfrm>
              <a:custGeom>
                <a:avLst/>
                <a:gdLst>
                  <a:gd name="T0" fmla="*/ 40 w 139"/>
                  <a:gd name="T1" fmla="*/ 95 h 180"/>
                  <a:gd name="T2" fmla="*/ 0 w 139"/>
                  <a:gd name="T3" fmla="*/ 161 h 180"/>
                  <a:gd name="T4" fmla="*/ 31 w 139"/>
                  <a:gd name="T5" fmla="*/ 180 h 180"/>
                  <a:gd name="T6" fmla="*/ 70 w 139"/>
                  <a:gd name="T7" fmla="*/ 113 h 180"/>
                  <a:gd name="T8" fmla="*/ 40 w 139"/>
                  <a:gd name="T9" fmla="*/ 95 h 180"/>
                  <a:gd name="T10" fmla="*/ 139 w 139"/>
                  <a:gd name="T11" fmla="*/ 0 h 180"/>
                  <a:gd name="T12" fmla="*/ 96 w 139"/>
                  <a:gd name="T13" fmla="*/ 0 h 180"/>
                  <a:gd name="T14" fmla="*/ 71 w 139"/>
                  <a:gd name="T15" fmla="*/ 41 h 180"/>
                  <a:gd name="T16" fmla="*/ 103 w 139"/>
                  <a:gd name="T17" fmla="*/ 60 h 180"/>
                  <a:gd name="T18" fmla="*/ 139 w 139"/>
                  <a:gd name="T19" fmla="*/ 0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 h="180">
                    <a:moveTo>
                      <a:pt x="40" y="95"/>
                    </a:moveTo>
                    <a:lnTo>
                      <a:pt x="0" y="161"/>
                    </a:lnTo>
                    <a:lnTo>
                      <a:pt x="31" y="180"/>
                    </a:lnTo>
                    <a:lnTo>
                      <a:pt x="70" y="113"/>
                    </a:lnTo>
                    <a:lnTo>
                      <a:pt x="40" y="95"/>
                    </a:lnTo>
                    <a:moveTo>
                      <a:pt x="139" y="0"/>
                    </a:moveTo>
                    <a:lnTo>
                      <a:pt x="96" y="0"/>
                    </a:lnTo>
                    <a:lnTo>
                      <a:pt x="71" y="41"/>
                    </a:lnTo>
                    <a:lnTo>
                      <a:pt x="103" y="60"/>
                    </a:lnTo>
                    <a:lnTo>
                      <a:pt x="1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09" name="Freeform 155"/>
              <p:cNvSpPr/>
              <p:nvPr/>
            </p:nvSpPr>
            <p:spPr bwMode="auto">
              <a:xfrm>
                <a:off x="653" y="2023"/>
                <a:ext cx="55" cy="60"/>
              </a:xfrm>
              <a:custGeom>
                <a:avLst/>
                <a:gdLst>
                  <a:gd name="T0" fmla="*/ 25 w 55"/>
                  <a:gd name="T1" fmla="*/ 0 h 60"/>
                  <a:gd name="T2" fmla="*/ 0 w 55"/>
                  <a:gd name="T3" fmla="*/ 40 h 60"/>
                  <a:gd name="T4" fmla="*/ 31 w 55"/>
                  <a:gd name="T5" fmla="*/ 60 h 60"/>
                  <a:gd name="T6" fmla="*/ 55 w 55"/>
                  <a:gd name="T7" fmla="*/ 19 h 60"/>
                  <a:gd name="T8" fmla="*/ 25 w 55"/>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0">
                    <a:moveTo>
                      <a:pt x="25" y="0"/>
                    </a:moveTo>
                    <a:lnTo>
                      <a:pt x="0" y="40"/>
                    </a:lnTo>
                    <a:lnTo>
                      <a:pt x="31" y="60"/>
                    </a:lnTo>
                    <a:lnTo>
                      <a:pt x="55" y="19"/>
                    </a:lnTo>
                    <a:lnTo>
                      <a:pt x="25"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10" name="Freeform 156"/>
              <p:cNvSpPr/>
              <p:nvPr/>
            </p:nvSpPr>
            <p:spPr bwMode="auto">
              <a:xfrm>
                <a:off x="653" y="2023"/>
                <a:ext cx="55" cy="60"/>
              </a:xfrm>
              <a:custGeom>
                <a:avLst/>
                <a:gdLst>
                  <a:gd name="T0" fmla="*/ 25 w 55"/>
                  <a:gd name="T1" fmla="*/ 0 h 60"/>
                  <a:gd name="T2" fmla="*/ 0 w 55"/>
                  <a:gd name="T3" fmla="*/ 40 h 60"/>
                  <a:gd name="T4" fmla="*/ 31 w 55"/>
                  <a:gd name="T5" fmla="*/ 60 h 60"/>
                  <a:gd name="T6" fmla="*/ 55 w 55"/>
                  <a:gd name="T7" fmla="*/ 19 h 60"/>
                  <a:gd name="T8" fmla="*/ 25 w 55"/>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0">
                    <a:moveTo>
                      <a:pt x="25" y="0"/>
                    </a:moveTo>
                    <a:lnTo>
                      <a:pt x="0" y="40"/>
                    </a:lnTo>
                    <a:lnTo>
                      <a:pt x="31" y="60"/>
                    </a:lnTo>
                    <a:lnTo>
                      <a:pt x="55" y="19"/>
                    </a:lnTo>
                    <a:lnTo>
                      <a:pt x="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11" name="Freeform 157"/>
              <p:cNvSpPr/>
              <p:nvPr/>
            </p:nvSpPr>
            <p:spPr bwMode="auto">
              <a:xfrm>
                <a:off x="1054" y="1809"/>
                <a:ext cx="37" cy="13"/>
              </a:xfrm>
              <a:custGeom>
                <a:avLst/>
                <a:gdLst>
                  <a:gd name="T0" fmla="*/ 37 w 37"/>
                  <a:gd name="T1" fmla="*/ 0 h 13"/>
                  <a:gd name="T2" fmla="*/ 1 w 37"/>
                  <a:gd name="T3" fmla="*/ 0 h 13"/>
                  <a:gd name="T4" fmla="*/ 0 w 37"/>
                  <a:gd name="T5" fmla="*/ 6 h 13"/>
                  <a:gd name="T6" fmla="*/ 35 w 37"/>
                  <a:gd name="T7" fmla="*/ 13 h 13"/>
                  <a:gd name="T8" fmla="*/ 37 w 37"/>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13">
                    <a:moveTo>
                      <a:pt x="37" y="0"/>
                    </a:moveTo>
                    <a:lnTo>
                      <a:pt x="1" y="0"/>
                    </a:lnTo>
                    <a:lnTo>
                      <a:pt x="0" y="6"/>
                    </a:lnTo>
                    <a:lnTo>
                      <a:pt x="35" y="13"/>
                    </a:lnTo>
                    <a:lnTo>
                      <a:pt x="37"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12" name="Freeform 158"/>
              <p:cNvSpPr/>
              <p:nvPr/>
            </p:nvSpPr>
            <p:spPr bwMode="auto">
              <a:xfrm>
                <a:off x="1054" y="1809"/>
                <a:ext cx="37" cy="13"/>
              </a:xfrm>
              <a:custGeom>
                <a:avLst/>
                <a:gdLst>
                  <a:gd name="T0" fmla="*/ 37 w 37"/>
                  <a:gd name="T1" fmla="*/ 0 h 13"/>
                  <a:gd name="T2" fmla="*/ 1 w 37"/>
                  <a:gd name="T3" fmla="*/ 0 h 13"/>
                  <a:gd name="T4" fmla="*/ 0 w 37"/>
                  <a:gd name="T5" fmla="*/ 6 h 13"/>
                  <a:gd name="T6" fmla="*/ 35 w 37"/>
                  <a:gd name="T7" fmla="*/ 13 h 13"/>
                  <a:gd name="T8" fmla="*/ 37 w 37"/>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13">
                    <a:moveTo>
                      <a:pt x="37" y="0"/>
                    </a:moveTo>
                    <a:lnTo>
                      <a:pt x="1" y="0"/>
                    </a:lnTo>
                    <a:lnTo>
                      <a:pt x="0" y="6"/>
                    </a:lnTo>
                    <a:lnTo>
                      <a:pt x="35" y="13"/>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13" name="Freeform 159"/>
              <p:cNvSpPr>
                <a:spLocks noEditPoints="1"/>
              </p:cNvSpPr>
              <p:nvPr/>
            </p:nvSpPr>
            <p:spPr bwMode="auto">
              <a:xfrm>
                <a:off x="1001" y="1876"/>
                <a:ext cx="77" cy="219"/>
              </a:xfrm>
              <a:custGeom>
                <a:avLst/>
                <a:gdLst>
                  <a:gd name="T0" fmla="*/ 15 w 77"/>
                  <a:gd name="T1" fmla="*/ 137 h 219"/>
                  <a:gd name="T2" fmla="*/ 0 w 77"/>
                  <a:gd name="T3" fmla="*/ 212 h 219"/>
                  <a:gd name="T4" fmla="*/ 35 w 77"/>
                  <a:gd name="T5" fmla="*/ 219 h 219"/>
                  <a:gd name="T6" fmla="*/ 50 w 77"/>
                  <a:gd name="T7" fmla="*/ 143 h 219"/>
                  <a:gd name="T8" fmla="*/ 15 w 77"/>
                  <a:gd name="T9" fmla="*/ 137 h 219"/>
                  <a:gd name="T10" fmla="*/ 41 w 77"/>
                  <a:gd name="T11" fmla="*/ 0 h 219"/>
                  <a:gd name="T12" fmla="*/ 26 w 77"/>
                  <a:gd name="T13" fmla="*/ 76 h 219"/>
                  <a:gd name="T14" fmla="*/ 62 w 77"/>
                  <a:gd name="T15" fmla="*/ 83 h 219"/>
                  <a:gd name="T16" fmla="*/ 77 w 77"/>
                  <a:gd name="T17" fmla="*/ 7 h 219"/>
                  <a:gd name="T18" fmla="*/ 41 w 77"/>
                  <a:gd name="T19" fmla="*/ 0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219">
                    <a:moveTo>
                      <a:pt x="15" y="137"/>
                    </a:moveTo>
                    <a:lnTo>
                      <a:pt x="0" y="212"/>
                    </a:lnTo>
                    <a:lnTo>
                      <a:pt x="35" y="219"/>
                    </a:lnTo>
                    <a:lnTo>
                      <a:pt x="50" y="143"/>
                    </a:lnTo>
                    <a:lnTo>
                      <a:pt x="15" y="137"/>
                    </a:lnTo>
                    <a:close/>
                    <a:moveTo>
                      <a:pt x="41" y="0"/>
                    </a:moveTo>
                    <a:lnTo>
                      <a:pt x="26" y="76"/>
                    </a:lnTo>
                    <a:lnTo>
                      <a:pt x="62" y="83"/>
                    </a:lnTo>
                    <a:lnTo>
                      <a:pt x="77" y="7"/>
                    </a:lnTo>
                    <a:lnTo>
                      <a:pt x="41"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14" name="Freeform 160"/>
              <p:cNvSpPr>
                <a:spLocks noEditPoints="1"/>
              </p:cNvSpPr>
              <p:nvPr/>
            </p:nvSpPr>
            <p:spPr bwMode="auto">
              <a:xfrm>
                <a:off x="1001" y="1876"/>
                <a:ext cx="77" cy="219"/>
              </a:xfrm>
              <a:custGeom>
                <a:avLst/>
                <a:gdLst>
                  <a:gd name="T0" fmla="*/ 15 w 77"/>
                  <a:gd name="T1" fmla="*/ 137 h 219"/>
                  <a:gd name="T2" fmla="*/ 0 w 77"/>
                  <a:gd name="T3" fmla="*/ 212 h 219"/>
                  <a:gd name="T4" fmla="*/ 35 w 77"/>
                  <a:gd name="T5" fmla="*/ 219 h 219"/>
                  <a:gd name="T6" fmla="*/ 50 w 77"/>
                  <a:gd name="T7" fmla="*/ 143 h 219"/>
                  <a:gd name="T8" fmla="*/ 15 w 77"/>
                  <a:gd name="T9" fmla="*/ 137 h 219"/>
                  <a:gd name="T10" fmla="*/ 41 w 77"/>
                  <a:gd name="T11" fmla="*/ 0 h 219"/>
                  <a:gd name="T12" fmla="*/ 26 w 77"/>
                  <a:gd name="T13" fmla="*/ 76 h 219"/>
                  <a:gd name="T14" fmla="*/ 62 w 77"/>
                  <a:gd name="T15" fmla="*/ 83 h 219"/>
                  <a:gd name="T16" fmla="*/ 77 w 77"/>
                  <a:gd name="T17" fmla="*/ 7 h 219"/>
                  <a:gd name="T18" fmla="*/ 41 w 77"/>
                  <a:gd name="T19" fmla="*/ 0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219">
                    <a:moveTo>
                      <a:pt x="15" y="137"/>
                    </a:moveTo>
                    <a:lnTo>
                      <a:pt x="0" y="212"/>
                    </a:lnTo>
                    <a:lnTo>
                      <a:pt x="35" y="219"/>
                    </a:lnTo>
                    <a:lnTo>
                      <a:pt x="50" y="143"/>
                    </a:lnTo>
                    <a:lnTo>
                      <a:pt x="15" y="137"/>
                    </a:lnTo>
                    <a:moveTo>
                      <a:pt x="41" y="0"/>
                    </a:moveTo>
                    <a:lnTo>
                      <a:pt x="26" y="76"/>
                    </a:lnTo>
                    <a:lnTo>
                      <a:pt x="62" y="83"/>
                    </a:lnTo>
                    <a:lnTo>
                      <a:pt x="77" y="7"/>
                    </a:lnTo>
                    <a:lnTo>
                      <a:pt x="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15" name="Freeform 161"/>
              <p:cNvSpPr/>
              <p:nvPr/>
            </p:nvSpPr>
            <p:spPr bwMode="auto">
              <a:xfrm>
                <a:off x="980" y="2149"/>
                <a:ext cx="45" cy="54"/>
              </a:xfrm>
              <a:custGeom>
                <a:avLst/>
                <a:gdLst>
                  <a:gd name="T0" fmla="*/ 9 w 45"/>
                  <a:gd name="T1" fmla="*/ 0 h 54"/>
                  <a:gd name="T2" fmla="*/ 0 w 45"/>
                  <a:gd name="T3" fmla="*/ 47 h 54"/>
                  <a:gd name="T4" fmla="*/ 36 w 45"/>
                  <a:gd name="T5" fmla="*/ 54 h 54"/>
                  <a:gd name="T6" fmla="*/ 45 w 45"/>
                  <a:gd name="T7" fmla="*/ 7 h 54"/>
                  <a:gd name="T8" fmla="*/ 9 w 45"/>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4">
                    <a:moveTo>
                      <a:pt x="9" y="0"/>
                    </a:moveTo>
                    <a:lnTo>
                      <a:pt x="0" y="47"/>
                    </a:lnTo>
                    <a:lnTo>
                      <a:pt x="36" y="54"/>
                    </a:lnTo>
                    <a:lnTo>
                      <a:pt x="45" y="7"/>
                    </a:lnTo>
                    <a:lnTo>
                      <a:pt x="9"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16" name="Freeform 162"/>
              <p:cNvSpPr/>
              <p:nvPr/>
            </p:nvSpPr>
            <p:spPr bwMode="auto">
              <a:xfrm>
                <a:off x="980" y="2149"/>
                <a:ext cx="45" cy="54"/>
              </a:xfrm>
              <a:custGeom>
                <a:avLst/>
                <a:gdLst>
                  <a:gd name="T0" fmla="*/ 9 w 45"/>
                  <a:gd name="T1" fmla="*/ 0 h 54"/>
                  <a:gd name="T2" fmla="*/ 0 w 45"/>
                  <a:gd name="T3" fmla="*/ 47 h 54"/>
                  <a:gd name="T4" fmla="*/ 36 w 45"/>
                  <a:gd name="T5" fmla="*/ 54 h 54"/>
                  <a:gd name="T6" fmla="*/ 45 w 45"/>
                  <a:gd name="T7" fmla="*/ 7 h 54"/>
                  <a:gd name="T8" fmla="*/ 9 w 45"/>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4">
                    <a:moveTo>
                      <a:pt x="9" y="0"/>
                    </a:moveTo>
                    <a:lnTo>
                      <a:pt x="0" y="47"/>
                    </a:lnTo>
                    <a:lnTo>
                      <a:pt x="36" y="54"/>
                    </a:lnTo>
                    <a:lnTo>
                      <a:pt x="45" y="7"/>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17" name="Freeform 163"/>
              <p:cNvSpPr/>
              <p:nvPr/>
            </p:nvSpPr>
            <p:spPr bwMode="auto">
              <a:xfrm>
                <a:off x="1268" y="1809"/>
                <a:ext cx="38" cy="17"/>
              </a:xfrm>
              <a:custGeom>
                <a:avLst/>
                <a:gdLst>
                  <a:gd name="T0" fmla="*/ 36 w 38"/>
                  <a:gd name="T1" fmla="*/ 0 h 17"/>
                  <a:gd name="T2" fmla="*/ 0 w 38"/>
                  <a:gd name="T3" fmla="*/ 0 h 17"/>
                  <a:gd name="T4" fmla="*/ 2 w 38"/>
                  <a:gd name="T5" fmla="*/ 17 h 17"/>
                  <a:gd name="T6" fmla="*/ 38 w 38"/>
                  <a:gd name="T7" fmla="*/ 11 h 17"/>
                  <a:gd name="T8" fmla="*/ 36 w 3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7">
                    <a:moveTo>
                      <a:pt x="36" y="0"/>
                    </a:moveTo>
                    <a:lnTo>
                      <a:pt x="0" y="0"/>
                    </a:lnTo>
                    <a:lnTo>
                      <a:pt x="2" y="17"/>
                    </a:lnTo>
                    <a:lnTo>
                      <a:pt x="38" y="11"/>
                    </a:lnTo>
                    <a:lnTo>
                      <a:pt x="3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18" name="Freeform 164"/>
              <p:cNvSpPr/>
              <p:nvPr/>
            </p:nvSpPr>
            <p:spPr bwMode="auto">
              <a:xfrm>
                <a:off x="1268" y="1809"/>
                <a:ext cx="38" cy="17"/>
              </a:xfrm>
              <a:custGeom>
                <a:avLst/>
                <a:gdLst>
                  <a:gd name="T0" fmla="*/ 36 w 38"/>
                  <a:gd name="T1" fmla="*/ 0 h 17"/>
                  <a:gd name="T2" fmla="*/ 0 w 38"/>
                  <a:gd name="T3" fmla="*/ 0 h 17"/>
                  <a:gd name="T4" fmla="*/ 2 w 38"/>
                  <a:gd name="T5" fmla="*/ 17 h 17"/>
                  <a:gd name="T6" fmla="*/ 38 w 38"/>
                  <a:gd name="T7" fmla="*/ 11 h 17"/>
                  <a:gd name="T8" fmla="*/ 36 w 3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7">
                    <a:moveTo>
                      <a:pt x="36" y="0"/>
                    </a:moveTo>
                    <a:lnTo>
                      <a:pt x="0" y="0"/>
                    </a:lnTo>
                    <a:lnTo>
                      <a:pt x="2" y="17"/>
                    </a:lnTo>
                    <a:lnTo>
                      <a:pt x="38" y="11"/>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19" name="Freeform 165"/>
              <p:cNvSpPr>
                <a:spLocks noEditPoints="1"/>
              </p:cNvSpPr>
              <p:nvPr/>
            </p:nvSpPr>
            <p:spPr bwMode="auto">
              <a:xfrm>
                <a:off x="1281" y="1882"/>
                <a:ext cx="69" cy="219"/>
              </a:xfrm>
              <a:custGeom>
                <a:avLst/>
                <a:gdLst>
                  <a:gd name="T0" fmla="*/ 57 w 69"/>
                  <a:gd name="T1" fmla="*/ 136 h 219"/>
                  <a:gd name="T2" fmla="*/ 22 w 69"/>
                  <a:gd name="T3" fmla="*/ 143 h 219"/>
                  <a:gd name="T4" fmla="*/ 34 w 69"/>
                  <a:gd name="T5" fmla="*/ 219 h 219"/>
                  <a:gd name="T6" fmla="*/ 69 w 69"/>
                  <a:gd name="T7" fmla="*/ 213 h 219"/>
                  <a:gd name="T8" fmla="*/ 57 w 69"/>
                  <a:gd name="T9" fmla="*/ 136 h 219"/>
                  <a:gd name="T10" fmla="*/ 36 w 69"/>
                  <a:gd name="T11" fmla="*/ 0 h 219"/>
                  <a:gd name="T12" fmla="*/ 0 w 69"/>
                  <a:gd name="T13" fmla="*/ 6 h 219"/>
                  <a:gd name="T14" fmla="*/ 12 w 69"/>
                  <a:gd name="T15" fmla="*/ 81 h 219"/>
                  <a:gd name="T16" fmla="*/ 48 w 69"/>
                  <a:gd name="T17" fmla="*/ 75 h 219"/>
                  <a:gd name="T18" fmla="*/ 36 w 69"/>
                  <a:gd name="T19" fmla="*/ 0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 h="219">
                    <a:moveTo>
                      <a:pt x="57" y="136"/>
                    </a:moveTo>
                    <a:lnTo>
                      <a:pt x="22" y="143"/>
                    </a:lnTo>
                    <a:lnTo>
                      <a:pt x="34" y="219"/>
                    </a:lnTo>
                    <a:lnTo>
                      <a:pt x="69" y="213"/>
                    </a:lnTo>
                    <a:lnTo>
                      <a:pt x="57" y="136"/>
                    </a:lnTo>
                    <a:close/>
                    <a:moveTo>
                      <a:pt x="36" y="0"/>
                    </a:moveTo>
                    <a:lnTo>
                      <a:pt x="0" y="6"/>
                    </a:lnTo>
                    <a:lnTo>
                      <a:pt x="12" y="81"/>
                    </a:lnTo>
                    <a:lnTo>
                      <a:pt x="48" y="75"/>
                    </a:lnTo>
                    <a:lnTo>
                      <a:pt x="3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20" name="Freeform 166"/>
              <p:cNvSpPr>
                <a:spLocks noEditPoints="1"/>
              </p:cNvSpPr>
              <p:nvPr/>
            </p:nvSpPr>
            <p:spPr bwMode="auto">
              <a:xfrm>
                <a:off x="1281" y="1882"/>
                <a:ext cx="69" cy="219"/>
              </a:xfrm>
              <a:custGeom>
                <a:avLst/>
                <a:gdLst>
                  <a:gd name="T0" fmla="*/ 57 w 69"/>
                  <a:gd name="T1" fmla="*/ 136 h 219"/>
                  <a:gd name="T2" fmla="*/ 22 w 69"/>
                  <a:gd name="T3" fmla="*/ 143 h 219"/>
                  <a:gd name="T4" fmla="*/ 34 w 69"/>
                  <a:gd name="T5" fmla="*/ 219 h 219"/>
                  <a:gd name="T6" fmla="*/ 69 w 69"/>
                  <a:gd name="T7" fmla="*/ 213 h 219"/>
                  <a:gd name="T8" fmla="*/ 57 w 69"/>
                  <a:gd name="T9" fmla="*/ 136 h 219"/>
                  <a:gd name="T10" fmla="*/ 36 w 69"/>
                  <a:gd name="T11" fmla="*/ 0 h 219"/>
                  <a:gd name="T12" fmla="*/ 0 w 69"/>
                  <a:gd name="T13" fmla="*/ 6 h 219"/>
                  <a:gd name="T14" fmla="*/ 12 w 69"/>
                  <a:gd name="T15" fmla="*/ 81 h 219"/>
                  <a:gd name="T16" fmla="*/ 48 w 69"/>
                  <a:gd name="T17" fmla="*/ 75 h 219"/>
                  <a:gd name="T18" fmla="*/ 36 w 69"/>
                  <a:gd name="T19" fmla="*/ 0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 h="219">
                    <a:moveTo>
                      <a:pt x="57" y="136"/>
                    </a:moveTo>
                    <a:lnTo>
                      <a:pt x="22" y="143"/>
                    </a:lnTo>
                    <a:lnTo>
                      <a:pt x="34" y="219"/>
                    </a:lnTo>
                    <a:lnTo>
                      <a:pt x="69" y="213"/>
                    </a:lnTo>
                    <a:lnTo>
                      <a:pt x="57" y="136"/>
                    </a:lnTo>
                    <a:moveTo>
                      <a:pt x="36" y="0"/>
                    </a:moveTo>
                    <a:lnTo>
                      <a:pt x="0" y="6"/>
                    </a:lnTo>
                    <a:lnTo>
                      <a:pt x="12" y="81"/>
                    </a:lnTo>
                    <a:lnTo>
                      <a:pt x="48" y="75"/>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21" name="Freeform 167"/>
              <p:cNvSpPr/>
              <p:nvPr/>
            </p:nvSpPr>
            <p:spPr bwMode="auto">
              <a:xfrm>
                <a:off x="1326" y="2156"/>
                <a:ext cx="42" cy="53"/>
              </a:xfrm>
              <a:custGeom>
                <a:avLst/>
                <a:gdLst>
                  <a:gd name="T0" fmla="*/ 35 w 42"/>
                  <a:gd name="T1" fmla="*/ 0 h 53"/>
                  <a:gd name="T2" fmla="*/ 0 w 42"/>
                  <a:gd name="T3" fmla="*/ 5 h 53"/>
                  <a:gd name="T4" fmla="*/ 6 w 42"/>
                  <a:gd name="T5" fmla="*/ 53 h 53"/>
                  <a:gd name="T6" fmla="*/ 42 w 42"/>
                  <a:gd name="T7" fmla="*/ 47 h 53"/>
                  <a:gd name="T8" fmla="*/ 35 w 42"/>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3">
                    <a:moveTo>
                      <a:pt x="35" y="0"/>
                    </a:moveTo>
                    <a:lnTo>
                      <a:pt x="0" y="5"/>
                    </a:lnTo>
                    <a:lnTo>
                      <a:pt x="6" y="53"/>
                    </a:lnTo>
                    <a:lnTo>
                      <a:pt x="42" y="47"/>
                    </a:lnTo>
                    <a:lnTo>
                      <a:pt x="35"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22" name="Freeform 168"/>
              <p:cNvSpPr/>
              <p:nvPr/>
            </p:nvSpPr>
            <p:spPr bwMode="auto">
              <a:xfrm>
                <a:off x="1326" y="2156"/>
                <a:ext cx="42" cy="53"/>
              </a:xfrm>
              <a:custGeom>
                <a:avLst/>
                <a:gdLst>
                  <a:gd name="T0" fmla="*/ 35 w 42"/>
                  <a:gd name="T1" fmla="*/ 0 h 53"/>
                  <a:gd name="T2" fmla="*/ 0 w 42"/>
                  <a:gd name="T3" fmla="*/ 5 h 53"/>
                  <a:gd name="T4" fmla="*/ 6 w 42"/>
                  <a:gd name="T5" fmla="*/ 53 h 53"/>
                  <a:gd name="T6" fmla="*/ 42 w 42"/>
                  <a:gd name="T7" fmla="*/ 47 h 53"/>
                  <a:gd name="T8" fmla="*/ 35 w 42"/>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3">
                    <a:moveTo>
                      <a:pt x="35" y="0"/>
                    </a:moveTo>
                    <a:lnTo>
                      <a:pt x="0" y="5"/>
                    </a:lnTo>
                    <a:lnTo>
                      <a:pt x="6" y="53"/>
                    </a:lnTo>
                    <a:lnTo>
                      <a:pt x="42" y="47"/>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23" name="Freeform 169"/>
              <p:cNvSpPr>
                <a:spLocks noEditPoints="1"/>
              </p:cNvSpPr>
              <p:nvPr/>
            </p:nvSpPr>
            <p:spPr bwMode="auto">
              <a:xfrm>
                <a:off x="1509" y="1809"/>
                <a:ext cx="137" cy="196"/>
              </a:xfrm>
              <a:custGeom>
                <a:avLst/>
                <a:gdLst>
                  <a:gd name="T0" fmla="*/ 100 w 137"/>
                  <a:gd name="T1" fmla="*/ 111 h 196"/>
                  <a:gd name="T2" fmla="*/ 68 w 137"/>
                  <a:gd name="T3" fmla="*/ 129 h 196"/>
                  <a:gd name="T4" fmla="*/ 106 w 137"/>
                  <a:gd name="T5" fmla="*/ 196 h 196"/>
                  <a:gd name="T6" fmla="*/ 137 w 137"/>
                  <a:gd name="T7" fmla="*/ 178 h 196"/>
                  <a:gd name="T8" fmla="*/ 100 w 137"/>
                  <a:gd name="T9" fmla="*/ 111 h 196"/>
                  <a:gd name="T10" fmla="*/ 38 w 137"/>
                  <a:gd name="T11" fmla="*/ 0 h 196"/>
                  <a:gd name="T12" fmla="*/ 14 w 137"/>
                  <a:gd name="T13" fmla="*/ 0 h 196"/>
                  <a:gd name="T14" fmla="*/ 0 w 137"/>
                  <a:gd name="T15" fmla="*/ 8 h 196"/>
                  <a:gd name="T16" fmla="*/ 38 w 137"/>
                  <a:gd name="T17" fmla="*/ 74 h 196"/>
                  <a:gd name="T18" fmla="*/ 69 w 137"/>
                  <a:gd name="T19" fmla="*/ 57 h 196"/>
                  <a:gd name="T20" fmla="*/ 38 w 137"/>
                  <a:gd name="T21" fmla="*/ 0 h 1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196">
                    <a:moveTo>
                      <a:pt x="100" y="111"/>
                    </a:moveTo>
                    <a:lnTo>
                      <a:pt x="68" y="129"/>
                    </a:lnTo>
                    <a:lnTo>
                      <a:pt x="106" y="196"/>
                    </a:lnTo>
                    <a:lnTo>
                      <a:pt x="137" y="178"/>
                    </a:lnTo>
                    <a:lnTo>
                      <a:pt x="100" y="111"/>
                    </a:lnTo>
                    <a:close/>
                    <a:moveTo>
                      <a:pt x="38" y="0"/>
                    </a:moveTo>
                    <a:lnTo>
                      <a:pt x="14" y="0"/>
                    </a:lnTo>
                    <a:lnTo>
                      <a:pt x="0" y="8"/>
                    </a:lnTo>
                    <a:lnTo>
                      <a:pt x="38" y="74"/>
                    </a:lnTo>
                    <a:lnTo>
                      <a:pt x="69" y="57"/>
                    </a:lnTo>
                    <a:lnTo>
                      <a:pt x="38"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24" name="Freeform 170"/>
              <p:cNvSpPr>
                <a:spLocks noEditPoints="1"/>
              </p:cNvSpPr>
              <p:nvPr/>
            </p:nvSpPr>
            <p:spPr bwMode="auto">
              <a:xfrm>
                <a:off x="1509" y="1809"/>
                <a:ext cx="137" cy="196"/>
              </a:xfrm>
              <a:custGeom>
                <a:avLst/>
                <a:gdLst>
                  <a:gd name="T0" fmla="*/ 100 w 137"/>
                  <a:gd name="T1" fmla="*/ 111 h 196"/>
                  <a:gd name="T2" fmla="*/ 68 w 137"/>
                  <a:gd name="T3" fmla="*/ 129 h 196"/>
                  <a:gd name="T4" fmla="*/ 106 w 137"/>
                  <a:gd name="T5" fmla="*/ 196 h 196"/>
                  <a:gd name="T6" fmla="*/ 137 w 137"/>
                  <a:gd name="T7" fmla="*/ 178 h 196"/>
                  <a:gd name="T8" fmla="*/ 100 w 137"/>
                  <a:gd name="T9" fmla="*/ 111 h 196"/>
                  <a:gd name="T10" fmla="*/ 38 w 137"/>
                  <a:gd name="T11" fmla="*/ 0 h 196"/>
                  <a:gd name="T12" fmla="*/ 14 w 137"/>
                  <a:gd name="T13" fmla="*/ 0 h 196"/>
                  <a:gd name="T14" fmla="*/ 0 w 137"/>
                  <a:gd name="T15" fmla="*/ 8 h 196"/>
                  <a:gd name="T16" fmla="*/ 38 w 137"/>
                  <a:gd name="T17" fmla="*/ 74 h 196"/>
                  <a:gd name="T18" fmla="*/ 69 w 137"/>
                  <a:gd name="T19" fmla="*/ 57 h 196"/>
                  <a:gd name="T20" fmla="*/ 38 w 137"/>
                  <a:gd name="T21" fmla="*/ 0 h 1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196">
                    <a:moveTo>
                      <a:pt x="100" y="111"/>
                    </a:moveTo>
                    <a:lnTo>
                      <a:pt x="68" y="129"/>
                    </a:lnTo>
                    <a:lnTo>
                      <a:pt x="106" y="196"/>
                    </a:lnTo>
                    <a:lnTo>
                      <a:pt x="137" y="178"/>
                    </a:lnTo>
                    <a:lnTo>
                      <a:pt x="100" y="111"/>
                    </a:lnTo>
                    <a:moveTo>
                      <a:pt x="38" y="0"/>
                    </a:moveTo>
                    <a:lnTo>
                      <a:pt x="14" y="0"/>
                    </a:lnTo>
                    <a:lnTo>
                      <a:pt x="0" y="8"/>
                    </a:lnTo>
                    <a:lnTo>
                      <a:pt x="38" y="74"/>
                    </a:lnTo>
                    <a:lnTo>
                      <a:pt x="69" y="57"/>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25" name="Freeform 171"/>
              <p:cNvSpPr/>
              <p:nvPr/>
            </p:nvSpPr>
            <p:spPr bwMode="auto">
              <a:xfrm>
                <a:off x="1646" y="2042"/>
                <a:ext cx="54" cy="59"/>
              </a:xfrm>
              <a:custGeom>
                <a:avLst/>
                <a:gdLst>
                  <a:gd name="T0" fmla="*/ 30 w 54"/>
                  <a:gd name="T1" fmla="*/ 0 h 59"/>
                  <a:gd name="T2" fmla="*/ 0 w 54"/>
                  <a:gd name="T3" fmla="*/ 17 h 59"/>
                  <a:gd name="T4" fmla="*/ 22 w 54"/>
                  <a:gd name="T5" fmla="*/ 59 h 59"/>
                  <a:gd name="T6" fmla="*/ 54 w 54"/>
                  <a:gd name="T7" fmla="*/ 41 h 59"/>
                  <a:gd name="T8" fmla="*/ 30 w 54"/>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9">
                    <a:moveTo>
                      <a:pt x="30" y="0"/>
                    </a:moveTo>
                    <a:lnTo>
                      <a:pt x="0" y="17"/>
                    </a:lnTo>
                    <a:lnTo>
                      <a:pt x="22" y="59"/>
                    </a:lnTo>
                    <a:lnTo>
                      <a:pt x="54" y="41"/>
                    </a:lnTo>
                    <a:lnTo>
                      <a:pt x="30"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26" name="Freeform 172"/>
              <p:cNvSpPr/>
              <p:nvPr/>
            </p:nvSpPr>
            <p:spPr bwMode="auto">
              <a:xfrm>
                <a:off x="1646" y="2042"/>
                <a:ext cx="54" cy="59"/>
              </a:xfrm>
              <a:custGeom>
                <a:avLst/>
                <a:gdLst>
                  <a:gd name="T0" fmla="*/ 30 w 54"/>
                  <a:gd name="T1" fmla="*/ 0 h 59"/>
                  <a:gd name="T2" fmla="*/ 0 w 54"/>
                  <a:gd name="T3" fmla="*/ 17 h 59"/>
                  <a:gd name="T4" fmla="*/ 22 w 54"/>
                  <a:gd name="T5" fmla="*/ 59 h 59"/>
                  <a:gd name="T6" fmla="*/ 54 w 54"/>
                  <a:gd name="T7" fmla="*/ 41 h 59"/>
                  <a:gd name="T8" fmla="*/ 30 w 54"/>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9">
                    <a:moveTo>
                      <a:pt x="30" y="0"/>
                    </a:moveTo>
                    <a:lnTo>
                      <a:pt x="0" y="17"/>
                    </a:lnTo>
                    <a:lnTo>
                      <a:pt x="22" y="59"/>
                    </a:lnTo>
                    <a:lnTo>
                      <a:pt x="54" y="41"/>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27" name="Freeform 173"/>
              <p:cNvSpPr/>
              <p:nvPr/>
            </p:nvSpPr>
            <p:spPr bwMode="auto">
              <a:xfrm>
                <a:off x="1859" y="1809"/>
                <a:ext cx="9" cy="4"/>
              </a:xfrm>
              <a:custGeom>
                <a:avLst/>
                <a:gdLst>
                  <a:gd name="T0" fmla="*/ 9 w 9"/>
                  <a:gd name="T1" fmla="*/ 0 h 4"/>
                  <a:gd name="T2" fmla="*/ 0 w 9"/>
                  <a:gd name="T3" fmla="*/ 0 h 4"/>
                  <a:gd name="T4" fmla="*/ 4 w 9"/>
                  <a:gd name="T5" fmla="*/ 4 h 4"/>
                  <a:gd name="T6" fmla="*/ 9 w 9"/>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4">
                    <a:moveTo>
                      <a:pt x="9" y="0"/>
                    </a:moveTo>
                    <a:lnTo>
                      <a:pt x="0" y="0"/>
                    </a:lnTo>
                    <a:lnTo>
                      <a:pt x="4" y="4"/>
                    </a:lnTo>
                    <a:lnTo>
                      <a:pt x="9"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28" name="Freeform 174"/>
              <p:cNvSpPr/>
              <p:nvPr/>
            </p:nvSpPr>
            <p:spPr bwMode="auto">
              <a:xfrm>
                <a:off x="1859" y="1809"/>
                <a:ext cx="9" cy="4"/>
              </a:xfrm>
              <a:custGeom>
                <a:avLst/>
                <a:gdLst>
                  <a:gd name="T0" fmla="*/ 9 w 9"/>
                  <a:gd name="T1" fmla="*/ 0 h 4"/>
                  <a:gd name="T2" fmla="*/ 0 w 9"/>
                  <a:gd name="T3" fmla="*/ 0 h 4"/>
                  <a:gd name="T4" fmla="*/ 4 w 9"/>
                  <a:gd name="T5" fmla="*/ 4 h 4"/>
                  <a:gd name="T6" fmla="*/ 9 w 9"/>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4">
                    <a:moveTo>
                      <a:pt x="9" y="0"/>
                    </a:moveTo>
                    <a:lnTo>
                      <a:pt x="0" y="0"/>
                    </a:lnTo>
                    <a:lnTo>
                      <a:pt x="4" y="4"/>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29" name="Freeform 175"/>
              <p:cNvSpPr/>
              <p:nvPr/>
            </p:nvSpPr>
            <p:spPr bwMode="auto">
              <a:xfrm>
                <a:off x="1911" y="1827"/>
                <a:ext cx="59" cy="57"/>
              </a:xfrm>
              <a:custGeom>
                <a:avLst/>
                <a:gdLst>
                  <a:gd name="T0" fmla="*/ 23 w 59"/>
                  <a:gd name="T1" fmla="*/ 0 h 57"/>
                  <a:gd name="T2" fmla="*/ 0 w 59"/>
                  <a:gd name="T3" fmla="*/ 27 h 57"/>
                  <a:gd name="T4" fmla="*/ 36 w 59"/>
                  <a:gd name="T5" fmla="*/ 57 h 57"/>
                  <a:gd name="T6" fmla="*/ 59 w 59"/>
                  <a:gd name="T7" fmla="*/ 30 h 57"/>
                  <a:gd name="T8" fmla="*/ 23 w 59"/>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57">
                    <a:moveTo>
                      <a:pt x="23" y="0"/>
                    </a:moveTo>
                    <a:lnTo>
                      <a:pt x="0" y="27"/>
                    </a:lnTo>
                    <a:lnTo>
                      <a:pt x="36" y="57"/>
                    </a:lnTo>
                    <a:lnTo>
                      <a:pt x="59" y="30"/>
                    </a:lnTo>
                    <a:lnTo>
                      <a:pt x="23"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30" name="Freeform 176"/>
              <p:cNvSpPr/>
              <p:nvPr/>
            </p:nvSpPr>
            <p:spPr bwMode="auto">
              <a:xfrm>
                <a:off x="1911" y="1827"/>
                <a:ext cx="59" cy="57"/>
              </a:xfrm>
              <a:custGeom>
                <a:avLst/>
                <a:gdLst>
                  <a:gd name="T0" fmla="*/ 23 w 59"/>
                  <a:gd name="T1" fmla="*/ 0 h 57"/>
                  <a:gd name="T2" fmla="*/ 0 w 59"/>
                  <a:gd name="T3" fmla="*/ 27 h 57"/>
                  <a:gd name="T4" fmla="*/ 36 w 59"/>
                  <a:gd name="T5" fmla="*/ 57 h 57"/>
                  <a:gd name="T6" fmla="*/ 59 w 59"/>
                  <a:gd name="T7" fmla="*/ 30 h 57"/>
                  <a:gd name="T8" fmla="*/ 23 w 59"/>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57">
                    <a:moveTo>
                      <a:pt x="23" y="0"/>
                    </a:moveTo>
                    <a:lnTo>
                      <a:pt x="0" y="27"/>
                    </a:lnTo>
                    <a:lnTo>
                      <a:pt x="36" y="57"/>
                    </a:lnTo>
                    <a:lnTo>
                      <a:pt x="59" y="3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31" name="Freeform 177"/>
              <p:cNvSpPr>
                <a:spLocks noEditPoints="1"/>
              </p:cNvSpPr>
              <p:nvPr/>
            </p:nvSpPr>
            <p:spPr bwMode="auto">
              <a:xfrm>
                <a:off x="1890" y="1457"/>
                <a:ext cx="154" cy="91"/>
              </a:xfrm>
              <a:custGeom>
                <a:avLst/>
                <a:gdLst>
                  <a:gd name="T0" fmla="*/ 81 w 154"/>
                  <a:gd name="T1" fmla="*/ 30 h 91"/>
                  <a:gd name="T2" fmla="*/ 69 w 154"/>
                  <a:gd name="T3" fmla="*/ 64 h 91"/>
                  <a:gd name="T4" fmla="*/ 141 w 154"/>
                  <a:gd name="T5" fmla="*/ 91 h 91"/>
                  <a:gd name="T6" fmla="*/ 154 w 154"/>
                  <a:gd name="T7" fmla="*/ 57 h 91"/>
                  <a:gd name="T8" fmla="*/ 81 w 154"/>
                  <a:gd name="T9" fmla="*/ 30 h 91"/>
                  <a:gd name="T10" fmla="*/ 0 w 154"/>
                  <a:gd name="T11" fmla="*/ 0 h 91"/>
                  <a:gd name="T12" fmla="*/ 16 w 154"/>
                  <a:gd name="T13" fmla="*/ 26 h 91"/>
                  <a:gd name="T14" fmla="*/ 23 w 154"/>
                  <a:gd name="T15" fmla="*/ 8 h 91"/>
                  <a:gd name="T16" fmla="*/ 0 w 154"/>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4" h="91">
                    <a:moveTo>
                      <a:pt x="81" y="30"/>
                    </a:moveTo>
                    <a:lnTo>
                      <a:pt x="69" y="64"/>
                    </a:lnTo>
                    <a:lnTo>
                      <a:pt x="141" y="91"/>
                    </a:lnTo>
                    <a:lnTo>
                      <a:pt x="154" y="57"/>
                    </a:lnTo>
                    <a:lnTo>
                      <a:pt x="81" y="30"/>
                    </a:lnTo>
                    <a:close/>
                    <a:moveTo>
                      <a:pt x="0" y="0"/>
                    </a:moveTo>
                    <a:lnTo>
                      <a:pt x="16" y="26"/>
                    </a:lnTo>
                    <a:lnTo>
                      <a:pt x="23" y="8"/>
                    </a:lnTo>
                    <a:lnTo>
                      <a:pt x="0"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32" name="Freeform 178"/>
              <p:cNvSpPr>
                <a:spLocks noEditPoints="1"/>
              </p:cNvSpPr>
              <p:nvPr/>
            </p:nvSpPr>
            <p:spPr bwMode="auto">
              <a:xfrm>
                <a:off x="1890" y="1457"/>
                <a:ext cx="154" cy="91"/>
              </a:xfrm>
              <a:custGeom>
                <a:avLst/>
                <a:gdLst>
                  <a:gd name="T0" fmla="*/ 81 w 154"/>
                  <a:gd name="T1" fmla="*/ 30 h 91"/>
                  <a:gd name="T2" fmla="*/ 69 w 154"/>
                  <a:gd name="T3" fmla="*/ 64 h 91"/>
                  <a:gd name="T4" fmla="*/ 141 w 154"/>
                  <a:gd name="T5" fmla="*/ 91 h 91"/>
                  <a:gd name="T6" fmla="*/ 154 w 154"/>
                  <a:gd name="T7" fmla="*/ 57 h 91"/>
                  <a:gd name="T8" fmla="*/ 81 w 154"/>
                  <a:gd name="T9" fmla="*/ 30 h 91"/>
                  <a:gd name="T10" fmla="*/ 0 w 154"/>
                  <a:gd name="T11" fmla="*/ 0 h 91"/>
                  <a:gd name="T12" fmla="*/ 16 w 154"/>
                  <a:gd name="T13" fmla="*/ 26 h 91"/>
                  <a:gd name="T14" fmla="*/ 23 w 154"/>
                  <a:gd name="T15" fmla="*/ 8 h 91"/>
                  <a:gd name="T16" fmla="*/ 0 w 154"/>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4" h="91">
                    <a:moveTo>
                      <a:pt x="81" y="30"/>
                    </a:moveTo>
                    <a:lnTo>
                      <a:pt x="69" y="64"/>
                    </a:lnTo>
                    <a:lnTo>
                      <a:pt x="141" y="91"/>
                    </a:lnTo>
                    <a:lnTo>
                      <a:pt x="154" y="57"/>
                    </a:lnTo>
                    <a:lnTo>
                      <a:pt x="81" y="30"/>
                    </a:lnTo>
                    <a:moveTo>
                      <a:pt x="0" y="0"/>
                    </a:moveTo>
                    <a:lnTo>
                      <a:pt x="16" y="26"/>
                    </a:lnTo>
                    <a:lnTo>
                      <a:pt x="23"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33" name="Freeform 179"/>
              <p:cNvSpPr/>
              <p:nvPr/>
            </p:nvSpPr>
            <p:spPr bwMode="auto">
              <a:xfrm>
                <a:off x="2090" y="1537"/>
                <a:ext cx="57" cy="51"/>
              </a:xfrm>
              <a:custGeom>
                <a:avLst/>
                <a:gdLst>
                  <a:gd name="T0" fmla="*/ 12 w 57"/>
                  <a:gd name="T1" fmla="*/ 0 h 51"/>
                  <a:gd name="T2" fmla="*/ 0 w 57"/>
                  <a:gd name="T3" fmla="*/ 34 h 51"/>
                  <a:gd name="T4" fmla="*/ 44 w 57"/>
                  <a:gd name="T5" fmla="*/ 51 h 51"/>
                  <a:gd name="T6" fmla="*/ 57 w 57"/>
                  <a:gd name="T7" fmla="*/ 17 h 51"/>
                  <a:gd name="T8" fmla="*/ 12 w 57"/>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1">
                    <a:moveTo>
                      <a:pt x="12" y="0"/>
                    </a:moveTo>
                    <a:lnTo>
                      <a:pt x="0" y="34"/>
                    </a:lnTo>
                    <a:lnTo>
                      <a:pt x="44" y="51"/>
                    </a:lnTo>
                    <a:lnTo>
                      <a:pt x="57" y="17"/>
                    </a:lnTo>
                    <a:lnTo>
                      <a:pt x="12"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34" name="Freeform 180"/>
              <p:cNvSpPr/>
              <p:nvPr/>
            </p:nvSpPr>
            <p:spPr bwMode="auto">
              <a:xfrm>
                <a:off x="2090" y="1537"/>
                <a:ext cx="57" cy="51"/>
              </a:xfrm>
              <a:custGeom>
                <a:avLst/>
                <a:gdLst>
                  <a:gd name="T0" fmla="*/ 12 w 57"/>
                  <a:gd name="T1" fmla="*/ 0 h 51"/>
                  <a:gd name="T2" fmla="*/ 0 w 57"/>
                  <a:gd name="T3" fmla="*/ 34 h 51"/>
                  <a:gd name="T4" fmla="*/ 44 w 57"/>
                  <a:gd name="T5" fmla="*/ 51 h 51"/>
                  <a:gd name="T6" fmla="*/ 57 w 57"/>
                  <a:gd name="T7" fmla="*/ 17 h 51"/>
                  <a:gd name="T8" fmla="*/ 12 w 57"/>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1">
                    <a:moveTo>
                      <a:pt x="12" y="0"/>
                    </a:moveTo>
                    <a:lnTo>
                      <a:pt x="0" y="34"/>
                    </a:lnTo>
                    <a:lnTo>
                      <a:pt x="44" y="51"/>
                    </a:lnTo>
                    <a:lnTo>
                      <a:pt x="57" y="17"/>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35" name="Freeform 181"/>
              <p:cNvSpPr>
                <a:spLocks noEditPoints="1"/>
              </p:cNvSpPr>
              <p:nvPr/>
            </p:nvSpPr>
            <p:spPr bwMode="auto">
              <a:xfrm>
                <a:off x="1875" y="898"/>
                <a:ext cx="180" cy="97"/>
              </a:xfrm>
              <a:custGeom>
                <a:avLst/>
                <a:gdLst>
                  <a:gd name="T0" fmla="*/ 36 w 180"/>
                  <a:gd name="T1" fmla="*/ 45 h 97"/>
                  <a:gd name="T2" fmla="*/ 0 w 180"/>
                  <a:gd name="T3" fmla="*/ 58 h 97"/>
                  <a:gd name="T4" fmla="*/ 0 w 180"/>
                  <a:gd name="T5" fmla="*/ 97 h 97"/>
                  <a:gd name="T6" fmla="*/ 48 w 180"/>
                  <a:gd name="T7" fmla="*/ 80 h 97"/>
                  <a:gd name="T8" fmla="*/ 36 w 180"/>
                  <a:gd name="T9" fmla="*/ 45 h 97"/>
                  <a:gd name="T10" fmla="*/ 169 w 180"/>
                  <a:gd name="T11" fmla="*/ 0 h 97"/>
                  <a:gd name="T12" fmla="*/ 95 w 180"/>
                  <a:gd name="T13" fmla="*/ 25 h 97"/>
                  <a:gd name="T14" fmla="*/ 107 w 180"/>
                  <a:gd name="T15" fmla="*/ 59 h 97"/>
                  <a:gd name="T16" fmla="*/ 180 w 180"/>
                  <a:gd name="T17" fmla="*/ 34 h 97"/>
                  <a:gd name="T18" fmla="*/ 169 w 180"/>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 h="97">
                    <a:moveTo>
                      <a:pt x="36" y="45"/>
                    </a:moveTo>
                    <a:lnTo>
                      <a:pt x="0" y="58"/>
                    </a:lnTo>
                    <a:lnTo>
                      <a:pt x="0" y="97"/>
                    </a:lnTo>
                    <a:lnTo>
                      <a:pt x="48" y="80"/>
                    </a:lnTo>
                    <a:lnTo>
                      <a:pt x="36" y="45"/>
                    </a:lnTo>
                    <a:close/>
                    <a:moveTo>
                      <a:pt x="169" y="0"/>
                    </a:moveTo>
                    <a:lnTo>
                      <a:pt x="95" y="25"/>
                    </a:lnTo>
                    <a:lnTo>
                      <a:pt x="107" y="59"/>
                    </a:lnTo>
                    <a:lnTo>
                      <a:pt x="180" y="34"/>
                    </a:lnTo>
                    <a:lnTo>
                      <a:pt x="169"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36" name="Freeform 182"/>
              <p:cNvSpPr>
                <a:spLocks noEditPoints="1"/>
              </p:cNvSpPr>
              <p:nvPr/>
            </p:nvSpPr>
            <p:spPr bwMode="auto">
              <a:xfrm>
                <a:off x="1875" y="898"/>
                <a:ext cx="180" cy="97"/>
              </a:xfrm>
              <a:custGeom>
                <a:avLst/>
                <a:gdLst>
                  <a:gd name="T0" fmla="*/ 36 w 180"/>
                  <a:gd name="T1" fmla="*/ 45 h 97"/>
                  <a:gd name="T2" fmla="*/ 0 w 180"/>
                  <a:gd name="T3" fmla="*/ 58 h 97"/>
                  <a:gd name="T4" fmla="*/ 0 w 180"/>
                  <a:gd name="T5" fmla="*/ 97 h 97"/>
                  <a:gd name="T6" fmla="*/ 48 w 180"/>
                  <a:gd name="T7" fmla="*/ 80 h 97"/>
                  <a:gd name="T8" fmla="*/ 36 w 180"/>
                  <a:gd name="T9" fmla="*/ 45 h 97"/>
                  <a:gd name="T10" fmla="*/ 169 w 180"/>
                  <a:gd name="T11" fmla="*/ 0 h 97"/>
                  <a:gd name="T12" fmla="*/ 95 w 180"/>
                  <a:gd name="T13" fmla="*/ 25 h 97"/>
                  <a:gd name="T14" fmla="*/ 107 w 180"/>
                  <a:gd name="T15" fmla="*/ 59 h 97"/>
                  <a:gd name="T16" fmla="*/ 180 w 180"/>
                  <a:gd name="T17" fmla="*/ 34 h 97"/>
                  <a:gd name="T18" fmla="*/ 169 w 180"/>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 h="97">
                    <a:moveTo>
                      <a:pt x="36" y="45"/>
                    </a:moveTo>
                    <a:lnTo>
                      <a:pt x="0" y="58"/>
                    </a:lnTo>
                    <a:lnTo>
                      <a:pt x="0" y="97"/>
                    </a:lnTo>
                    <a:lnTo>
                      <a:pt x="48" y="80"/>
                    </a:lnTo>
                    <a:lnTo>
                      <a:pt x="36" y="45"/>
                    </a:lnTo>
                    <a:moveTo>
                      <a:pt x="169" y="0"/>
                    </a:moveTo>
                    <a:lnTo>
                      <a:pt x="95" y="25"/>
                    </a:lnTo>
                    <a:lnTo>
                      <a:pt x="107" y="59"/>
                    </a:lnTo>
                    <a:lnTo>
                      <a:pt x="180" y="34"/>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37" name="Freeform 183"/>
              <p:cNvSpPr/>
              <p:nvPr/>
            </p:nvSpPr>
            <p:spPr bwMode="auto">
              <a:xfrm>
                <a:off x="2102" y="862"/>
                <a:ext cx="57" cy="49"/>
              </a:xfrm>
              <a:custGeom>
                <a:avLst/>
                <a:gdLst>
                  <a:gd name="T0" fmla="*/ 45 w 57"/>
                  <a:gd name="T1" fmla="*/ 0 h 49"/>
                  <a:gd name="T2" fmla="*/ 0 w 57"/>
                  <a:gd name="T3" fmla="*/ 15 h 49"/>
                  <a:gd name="T4" fmla="*/ 13 w 57"/>
                  <a:gd name="T5" fmla="*/ 49 h 49"/>
                  <a:gd name="T6" fmla="*/ 57 w 57"/>
                  <a:gd name="T7" fmla="*/ 33 h 49"/>
                  <a:gd name="T8" fmla="*/ 45 w 57"/>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49">
                    <a:moveTo>
                      <a:pt x="45" y="0"/>
                    </a:moveTo>
                    <a:lnTo>
                      <a:pt x="0" y="15"/>
                    </a:lnTo>
                    <a:lnTo>
                      <a:pt x="13" y="49"/>
                    </a:lnTo>
                    <a:lnTo>
                      <a:pt x="57" y="33"/>
                    </a:lnTo>
                    <a:lnTo>
                      <a:pt x="45"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38" name="Freeform 184"/>
              <p:cNvSpPr/>
              <p:nvPr/>
            </p:nvSpPr>
            <p:spPr bwMode="auto">
              <a:xfrm>
                <a:off x="2102" y="862"/>
                <a:ext cx="57" cy="49"/>
              </a:xfrm>
              <a:custGeom>
                <a:avLst/>
                <a:gdLst>
                  <a:gd name="T0" fmla="*/ 45 w 57"/>
                  <a:gd name="T1" fmla="*/ 0 h 49"/>
                  <a:gd name="T2" fmla="*/ 0 w 57"/>
                  <a:gd name="T3" fmla="*/ 15 h 49"/>
                  <a:gd name="T4" fmla="*/ 13 w 57"/>
                  <a:gd name="T5" fmla="*/ 49 h 49"/>
                  <a:gd name="T6" fmla="*/ 57 w 57"/>
                  <a:gd name="T7" fmla="*/ 33 h 49"/>
                  <a:gd name="T8" fmla="*/ 45 w 57"/>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49">
                    <a:moveTo>
                      <a:pt x="45" y="0"/>
                    </a:moveTo>
                    <a:lnTo>
                      <a:pt x="0" y="15"/>
                    </a:lnTo>
                    <a:lnTo>
                      <a:pt x="13" y="49"/>
                    </a:lnTo>
                    <a:lnTo>
                      <a:pt x="57" y="33"/>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39" name="Freeform 185"/>
              <p:cNvSpPr/>
              <p:nvPr/>
            </p:nvSpPr>
            <p:spPr bwMode="auto">
              <a:xfrm>
                <a:off x="1632" y="803"/>
                <a:ext cx="60" cy="58"/>
              </a:xfrm>
              <a:custGeom>
                <a:avLst/>
                <a:gdLst>
                  <a:gd name="T0" fmla="*/ 36 w 60"/>
                  <a:gd name="T1" fmla="*/ 0 h 58"/>
                  <a:gd name="T2" fmla="*/ 0 w 60"/>
                  <a:gd name="T3" fmla="*/ 29 h 58"/>
                  <a:gd name="T4" fmla="*/ 23 w 60"/>
                  <a:gd name="T5" fmla="*/ 58 h 58"/>
                  <a:gd name="T6" fmla="*/ 60 w 60"/>
                  <a:gd name="T7" fmla="*/ 27 h 58"/>
                  <a:gd name="T8" fmla="*/ 36 w 60"/>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8">
                    <a:moveTo>
                      <a:pt x="36" y="0"/>
                    </a:moveTo>
                    <a:lnTo>
                      <a:pt x="0" y="29"/>
                    </a:lnTo>
                    <a:lnTo>
                      <a:pt x="23" y="58"/>
                    </a:lnTo>
                    <a:lnTo>
                      <a:pt x="60" y="27"/>
                    </a:lnTo>
                    <a:lnTo>
                      <a:pt x="3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40" name="Freeform 186"/>
              <p:cNvSpPr/>
              <p:nvPr/>
            </p:nvSpPr>
            <p:spPr bwMode="auto">
              <a:xfrm>
                <a:off x="1632" y="803"/>
                <a:ext cx="60" cy="58"/>
              </a:xfrm>
              <a:custGeom>
                <a:avLst/>
                <a:gdLst>
                  <a:gd name="T0" fmla="*/ 36 w 60"/>
                  <a:gd name="T1" fmla="*/ 0 h 58"/>
                  <a:gd name="T2" fmla="*/ 0 w 60"/>
                  <a:gd name="T3" fmla="*/ 29 h 58"/>
                  <a:gd name="T4" fmla="*/ 23 w 60"/>
                  <a:gd name="T5" fmla="*/ 58 h 58"/>
                  <a:gd name="T6" fmla="*/ 60 w 60"/>
                  <a:gd name="T7" fmla="*/ 27 h 58"/>
                  <a:gd name="T8" fmla="*/ 36 w 60"/>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8">
                    <a:moveTo>
                      <a:pt x="36" y="0"/>
                    </a:moveTo>
                    <a:lnTo>
                      <a:pt x="0" y="29"/>
                    </a:lnTo>
                    <a:lnTo>
                      <a:pt x="23" y="58"/>
                    </a:lnTo>
                    <a:lnTo>
                      <a:pt x="60" y="27"/>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41" name="Freeform 187"/>
              <p:cNvSpPr>
                <a:spLocks noEditPoints="1"/>
              </p:cNvSpPr>
              <p:nvPr/>
            </p:nvSpPr>
            <p:spPr bwMode="auto">
              <a:xfrm>
                <a:off x="1717" y="627"/>
                <a:ext cx="191" cy="165"/>
              </a:xfrm>
              <a:custGeom>
                <a:avLst/>
                <a:gdLst>
                  <a:gd name="T0" fmla="*/ 61 w 191"/>
                  <a:gd name="T1" fmla="*/ 88 h 165"/>
                  <a:gd name="T2" fmla="*/ 0 w 191"/>
                  <a:gd name="T3" fmla="*/ 137 h 165"/>
                  <a:gd name="T4" fmla="*/ 23 w 191"/>
                  <a:gd name="T5" fmla="*/ 165 h 165"/>
                  <a:gd name="T6" fmla="*/ 83 w 191"/>
                  <a:gd name="T7" fmla="*/ 115 h 165"/>
                  <a:gd name="T8" fmla="*/ 61 w 191"/>
                  <a:gd name="T9" fmla="*/ 88 h 165"/>
                  <a:gd name="T10" fmla="*/ 169 w 191"/>
                  <a:gd name="T11" fmla="*/ 0 h 165"/>
                  <a:gd name="T12" fmla="*/ 109 w 191"/>
                  <a:gd name="T13" fmla="*/ 49 h 165"/>
                  <a:gd name="T14" fmla="*/ 132 w 191"/>
                  <a:gd name="T15" fmla="*/ 77 h 165"/>
                  <a:gd name="T16" fmla="*/ 191 w 191"/>
                  <a:gd name="T17" fmla="*/ 28 h 165"/>
                  <a:gd name="T18" fmla="*/ 169 w 191"/>
                  <a:gd name="T19" fmla="*/ 0 h 1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1" h="165">
                    <a:moveTo>
                      <a:pt x="61" y="88"/>
                    </a:moveTo>
                    <a:lnTo>
                      <a:pt x="0" y="137"/>
                    </a:lnTo>
                    <a:lnTo>
                      <a:pt x="23" y="165"/>
                    </a:lnTo>
                    <a:lnTo>
                      <a:pt x="83" y="115"/>
                    </a:lnTo>
                    <a:lnTo>
                      <a:pt x="61" y="88"/>
                    </a:lnTo>
                    <a:close/>
                    <a:moveTo>
                      <a:pt x="169" y="0"/>
                    </a:moveTo>
                    <a:lnTo>
                      <a:pt x="109" y="49"/>
                    </a:lnTo>
                    <a:lnTo>
                      <a:pt x="132" y="77"/>
                    </a:lnTo>
                    <a:lnTo>
                      <a:pt x="191" y="28"/>
                    </a:lnTo>
                    <a:lnTo>
                      <a:pt x="169"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42" name="Freeform 188"/>
              <p:cNvSpPr>
                <a:spLocks noEditPoints="1"/>
              </p:cNvSpPr>
              <p:nvPr/>
            </p:nvSpPr>
            <p:spPr bwMode="auto">
              <a:xfrm>
                <a:off x="1717" y="627"/>
                <a:ext cx="191" cy="165"/>
              </a:xfrm>
              <a:custGeom>
                <a:avLst/>
                <a:gdLst>
                  <a:gd name="T0" fmla="*/ 61 w 191"/>
                  <a:gd name="T1" fmla="*/ 88 h 165"/>
                  <a:gd name="T2" fmla="*/ 0 w 191"/>
                  <a:gd name="T3" fmla="*/ 137 h 165"/>
                  <a:gd name="T4" fmla="*/ 23 w 191"/>
                  <a:gd name="T5" fmla="*/ 165 h 165"/>
                  <a:gd name="T6" fmla="*/ 83 w 191"/>
                  <a:gd name="T7" fmla="*/ 115 h 165"/>
                  <a:gd name="T8" fmla="*/ 61 w 191"/>
                  <a:gd name="T9" fmla="*/ 88 h 165"/>
                  <a:gd name="T10" fmla="*/ 169 w 191"/>
                  <a:gd name="T11" fmla="*/ 0 h 165"/>
                  <a:gd name="T12" fmla="*/ 109 w 191"/>
                  <a:gd name="T13" fmla="*/ 49 h 165"/>
                  <a:gd name="T14" fmla="*/ 132 w 191"/>
                  <a:gd name="T15" fmla="*/ 77 h 165"/>
                  <a:gd name="T16" fmla="*/ 191 w 191"/>
                  <a:gd name="T17" fmla="*/ 28 h 165"/>
                  <a:gd name="T18" fmla="*/ 169 w 191"/>
                  <a:gd name="T19" fmla="*/ 0 h 1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1" h="165">
                    <a:moveTo>
                      <a:pt x="61" y="88"/>
                    </a:moveTo>
                    <a:lnTo>
                      <a:pt x="0" y="137"/>
                    </a:lnTo>
                    <a:lnTo>
                      <a:pt x="23" y="165"/>
                    </a:lnTo>
                    <a:lnTo>
                      <a:pt x="83" y="115"/>
                    </a:lnTo>
                    <a:lnTo>
                      <a:pt x="61" y="88"/>
                    </a:lnTo>
                    <a:moveTo>
                      <a:pt x="169" y="0"/>
                    </a:moveTo>
                    <a:lnTo>
                      <a:pt x="109" y="49"/>
                    </a:lnTo>
                    <a:lnTo>
                      <a:pt x="132" y="77"/>
                    </a:lnTo>
                    <a:lnTo>
                      <a:pt x="191" y="28"/>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43" name="Freeform 189"/>
              <p:cNvSpPr/>
              <p:nvPr/>
            </p:nvSpPr>
            <p:spPr bwMode="auto">
              <a:xfrm>
                <a:off x="1934" y="557"/>
                <a:ext cx="60" cy="59"/>
              </a:xfrm>
              <a:custGeom>
                <a:avLst/>
                <a:gdLst>
                  <a:gd name="T0" fmla="*/ 37 w 60"/>
                  <a:gd name="T1" fmla="*/ 0 h 59"/>
                  <a:gd name="T2" fmla="*/ 0 w 60"/>
                  <a:gd name="T3" fmla="*/ 31 h 59"/>
                  <a:gd name="T4" fmla="*/ 23 w 60"/>
                  <a:gd name="T5" fmla="*/ 59 h 59"/>
                  <a:gd name="T6" fmla="*/ 60 w 60"/>
                  <a:gd name="T7" fmla="*/ 28 h 59"/>
                  <a:gd name="T8" fmla="*/ 37 w 60"/>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9">
                    <a:moveTo>
                      <a:pt x="37" y="0"/>
                    </a:moveTo>
                    <a:lnTo>
                      <a:pt x="0" y="31"/>
                    </a:lnTo>
                    <a:lnTo>
                      <a:pt x="23" y="59"/>
                    </a:lnTo>
                    <a:lnTo>
                      <a:pt x="60" y="28"/>
                    </a:lnTo>
                    <a:lnTo>
                      <a:pt x="37"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44" name="Freeform 190"/>
              <p:cNvSpPr/>
              <p:nvPr/>
            </p:nvSpPr>
            <p:spPr bwMode="auto">
              <a:xfrm>
                <a:off x="1934" y="557"/>
                <a:ext cx="60" cy="59"/>
              </a:xfrm>
              <a:custGeom>
                <a:avLst/>
                <a:gdLst>
                  <a:gd name="T0" fmla="*/ 37 w 60"/>
                  <a:gd name="T1" fmla="*/ 0 h 59"/>
                  <a:gd name="T2" fmla="*/ 0 w 60"/>
                  <a:gd name="T3" fmla="*/ 31 h 59"/>
                  <a:gd name="T4" fmla="*/ 23 w 60"/>
                  <a:gd name="T5" fmla="*/ 59 h 59"/>
                  <a:gd name="T6" fmla="*/ 60 w 60"/>
                  <a:gd name="T7" fmla="*/ 28 h 59"/>
                  <a:gd name="T8" fmla="*/ 37 w 60"/>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9">
                    <a:moveTo>
                      <a:pt x="37" y="0"/>
                    </a:moveTo>
                    <a:lnTo>
                      <a:pt x="0" y="31"/>
                    </a:lnTo>
                    <a:lnTo>
                      <a:pt x="23" y="59"/>
                    </a:lnTo>
                    <a:lnTo>
                      <a:pt x="60" y="28"/>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45" name="Freeform 191"/>
              <p:cNvSpPr/>
              <p:nvPr/>
            </p:nvSpPr>
            <p:spPr bwMode="auto">
              <a:xfrm>
                <a:off x="1477" y="664"/>
                <a:ext cx="55" cy="60"/>
              </a:xfrm>
              <a:custGeom>
                <a:avLst/>
                <a:gdLst>
                  <a:gd name="T0" fmla="*/ 24 w 55"/>
                  <a:gd name="T1" fmla="*/ 0 h 60"/>
                  <a:gd name="T2" fmla="*/ 0 w 55"/>
                  <a:gd name="T3" fmla="*/ 41 h 60"/>
                  <a:gd name="T4" fmla="*/ 30 w 55"/>
                  <a:gd name="T5" fmla="*/ 60 h 60"/>
                  <a:gd name="T6" fmla="*/ 55 w 55"/>
                  <a:gd name="T7" fmla="*/ 20 h 60"/>
                  <a:gd name="T8" fmla="*/ 24 w 55"/>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0">
                    <a:moveTo>
                      <a:pt x="24" y="0"/>
                    </a:moveTo>
                    <a:lnTo>
                      <a:pt x="0" y="41"/>
                    </a:lnTo>
                    <a:lnTo>
                      <a:pt x="30" y="60"/>
                    </a:lnTo>
                    <a:lnTo>
                      <a:pt x="55" y="20"/>
                    </a:lnTo>
                    <a:lnTo>
                      <a:pt x="24"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46" name="Freeform 192"/>
              <p:cNvSpPr/>
              <p:nvPr/>
            </p:nvSpPr>
            <p:spPr bwMode="auto">
              <a:xfrm>
                <a:off x="1477" y="664"/>
                <a:ext cx="55" cy="60"/>
              </a:xfrm>
              <a:custGeom>
                <a:avLst/>
                <a:gdLst>
                  <a:gd name="T0" fmla="*/ 24 w 55"/>
                  <a:gd name="T1" fmla="*/ 0 h 60"/>
                  <a:gd name="T2" fmla="*/ 0 w 55"/>
                  <a:gd name="T3" fmla="*/ 41 h 60"/>
                  <a:gd name="T4" fmla="*/ 30 w 55"/>
                  <a:gd name="T5" fmla="*/ 60 h 60"/>
                  <a:gd name="T6" fmla="*/ 55 w 55"/>
                  <a:gd name="T7" fmla="*/ 20 h 60"/>
                  <a:gd name="T8" fmla="*/ 24 w 55"/>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0">
                    <a:moveTo>
                      <a:pt x="24" y="0"/>
                    </a:moveTo>
                    <a:lnTo>
                      <a:pt x="0" y="41"/>
                    </a:lnTo>
                    <a:lnTo>
                      <a:pt x="30" y="60"/>
                    </a:lnTo>
                    <a:lnTo>
                      <a:pt x="55" y="20"/>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47" name="Freeform 193"/>
              <p:cNvSpPr>
                <a:spLocks noEditPoints="1"/>
              </p:cNvSpPr>
              <p:nvPr/>
            </p:nvSpPr>
            <p:spPr bwMode="auto">
              <a:xfrm>
                <a:off x="1533" y="425"/>
                <a:ext cx="142" cy="204"/>
              </a:xfrm>
              <a:custGeom>
                <a:avLst/>
                <a:gdLst>
                  <a:gd name="T0" fmla="*/ 39 w 142"/>
                  <a:gd name="T1" fmla="*/ 120 h 204"/>
                  <a:gd name="T2" fmla="*/ 0 w 142"/>
                  <a:gd name="T3" fmla="*/ 186 h 204"/>
                  <a:gd name="T4" fmla="*/ 30 w 142"/>
                  <a:gd name="T5" fmla="*/ 204 h 204"/>
                  <a:gd name="T6" fmla="*/ 71 w 142"/>
                  <a:gd name="T7" fmla="*/ 139 h 204"/>
                  <a:gd name="T8" fmla="*/ 39 w 142"/>
                  <a:gd name="T9" fmla="*/ 120 h 204"/>
                  <a:gd name="T10" fmla="*/ 112 w 142"/>
                  <a:gd name="T11" fmla="*/ 0 h 204"/>
                  <a:gd name="T12" fmla="*/ 72 w 142"/>
                  <a:gd name="T13" fmla="*/ 67 h 204"/>
                  <a:gd name="T14" fmla="*/ 103 w 142"/>
                  <a:gd name="T15" fmla="*/ 85 h 204"/>
                  <a:gd name="T16" fmla="*/ 142 w 142"/>
                  <a:gd name="T17" fmla="*/ 20 h 204"/>
                  <a:gd name="T18" fmla="*/ 112 w 142"/>
                  <a:gd name="T19" fmla="*/ 0 h 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2" h="204">
                    <a:moveTo>
                      <a:pt x="39" y="120"/>
                    </a:moveTo>
                    <a:lnTo>
                      <a:pt x="0" y="186"/>
                    </a:lnTo>
                    <a:lnTo>
                      <a:pt x="30" y="204"/>
                    </a:lnTo>
                    <a:lnTo>
                      <a:pt x="71" y="139"/>
                    </a:lnTo>
                    <a:lnTo>
                      <a:pt x="39" y="120"/>
                    </a:lnTo>
                    <a:close/>
                    <a:moveTo>
                      <a:pt x="112" y="0"/>
                    </a:moveTo>
                    <a:lnTo>
                      <a:pt x="72" y="67"/>
                    </a:lnTo>
                    <a:lnTo>
                      <a:pt x="103" y="85"/>
                    </a:lnTo>
                    <a:lnTo>
                      <a:pt x="142" y="20"/>
                    </a:lnTo>
                    <a:lnTo>
                      <a:pt x="112"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48" name="Freeform 194"/>
              <p:cNvSpPr>
                <a:spLocks noEditPoints="1"/>
              </p:cNvSpPr>
              <p:nvPr/>
            </p:nvSpPr>
            <p:spPr bwMode="auto">
              <a:xfrm>
                <a:off x="1533" y="425"/>
                <a:ext cx="142" cy="204"/>
              </a:xfrm>
              <a:custGeom>
                <a:avLst/>
                <a:gdLst>
                  <a:gd name="T0" fmla="*/ 39 w 142"/>
                  <a:gd name="T1" fmla="*/ 120 h 204"/>
                  <a:gd name="T2" fmla="*/ 0 w 142"/>
                  <a:gd name="T3" fmla="*/ 186 h 204"/>
                  <a:gd name="T4" fmla="*/ 30 w 142"/>
                  <a:gd name="T5" fmla="*/ 204 h 204"/>
                  <a:gd name="T6" fmla="*/ 71 w 142"/>
                  <a:gd name="T7" fmla="*/ 139 h 204"/>
                  <a:gd name="T8" fmla="*/ 39 w 142"/>
                  <a:gd name="T9" fmla="*/ 120 h 204"/>
                  <a:gd name="T10" fmla="*/ 112 w 142"/>
                  <a:gd name="T11" fmla="*/ 0 h 204"/>
                  <a:gd name="T12" fmla="*/ 72 w 142"/>
                  <a:gd name="T13" fmla="*/ 67 h 204"/>
                  <a:gd name="T14" fmla="*/ 103 w 142"/>
                  <a:gd name="T15" fmla="*/ 85 h 204"/>
                  <a:gd name="T16" fmla="*/ 142 w 142"/>
                  <a:gd name="T17" fmla="*/ 20 h 204"/>
                  <a:gd name="T18" fmla="*/ 112 w 142"/>
                  <a:gd name="T19" fmla="*/ 0 h 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2" h="204">
                    <a:moveTo>
                      <a:pt x="39" y="120"/>
                    </a:moveTo>
                    <a:lnTo>
                      <a:pt x="0" y="186"/>
                    </a:lnTo>
                    <a:lnTo>
                      <a:pt x="30" y="204"/>
                    </a:lnTo>
                    <a:lnTo>
                      <a:pt x="71" y="139"/>
                    </a:lnTo>
                    <a:lnTo>
                      <a:pt x="39" y="120"/>
                    </a:lnTo>
                    <a:moveTo>
                      <a:pt x="112" y="0"/>
                    </a:moveTo>
                    <a:lnTo>
                      <a:pt x="72" y="67"/>
                    </a:lnTo>
                    <a:lnTo>
                      <a:pt x="103" y="85"/>
                    </a:lnTo>
                    <a:lnTo>
                      <a:pt x="142" y="20"/>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49" name="Freeform 195"/>
              <p:cNvSpPr/>
              <p:nvPr/>
            </p:nvSpPr>
            <p:spPr bwMode="auto">
              <a:xfrm>
                <a:off x="1676" y="332"/>
                <a:ext cx="55" cy="58"/>
              </a:xfrm>
              <a:custGeom>
                <a:avLst/>
                <a:gdLst>
                  <a:gd name="T0" fmla="*/ 25 w 55"/>
                  <a:gd name="T1" fmla="*/ 0 h 58"/>
                  <a:gd name="T2" fmla="*/ 0 w 55"/>
                  <a:gd name="T3" fmla="*/ 40 h 58"/>
                  <a:gd name="T4" fmla="*/ 32 w 55"/>
                  <a:gd name="T5" fmla="*/ 58 h 58"/>
                  <a:gd name="T6" fmla="*/ 55 w 55"/>
                  <a:gd name="T7" fmla="*/ 18 h 58"/>
                  <a:gd name="T8" fmla="*/ 25 w 55"/>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58">
                    <a:moveTo>
                      <a:pt x="25" y="0"/>
                    </a:moveTo>
                    <a:lnTo>
                      <a:pt x="0" y="40"/>
                    </a:lnTo>
                    <a:lnTo>
                      <a:pt x="32" y="58"/>
                    </a:lnTo>
                    <a:lnTo>
                      <a:pt x="55" y="18"/>
                    </a:lnTo>
                    <a:lnTo>
                      <a:pt x="25"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50" name="Freeform 196"/>
              <p:cNvSpPr/>
              <p:nvPr/>
            </p:nvSpPr>
            <p:spPr bwMode="auto">
              <a:xfrm>
                <a:off x="1676" y="332"/>
                <a:ext cx="55" cy="58"/>
              </a:xfrm>
              <a:custGeom>
                <a:avLst/>
                <a:gdLst>
                  <a:gd name="T0" fmla="*/ 25 w 55"/>
                  <a:gd name="T1" fmla="*/ 0 h 58"/>
                  <a:gd name="T2" fmla="*/ 0 w 55"/>
                  <a:gd name="T3" fmla="*/ 40 h 58"/>
                  <a:gd name="T4" fmla="*/ 32 w 55"/>
                  <a:gd name="T5" fmla="*/ 58 h 58"/>
                  <a:gd name="T6" fmla="*/ 55 w 55"/>
                  <a:gd name="T7" fmla="*/ 18 h 58"/>
                  <a:gd name="T8" fmla="*/ 25 w 55"/>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58">
                    <a:moveTo>
                      <a:pt x="25" y="0"/>
                    </a:moveTo>
                    <a:lnTo>
                      <a:pt x="0" y="40"/>
                    </a:lnTo>
                    <a:lnTo>
                      <a:pt x="32" y="58"/>
                    </a:lnTo>
                    <a:lnTo>
                      <a:pt x="55" y="18"/>
                    </a:lnTo>
                    <a:lnTo>
                      <a:pt x="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51" name="Freeform 197"/>
              <p:cNvSpPr>
                <a:spLocks noEditPoints="1"/>
              </p:cNvSpPr>
              <p:nvPr/>
            </p:nvSpPr>
            <p:spPr bwMode="auto">
              <a:xfrm>
                <a:off x="1887" y="1240"/>
                <a:ext cx="239" cy="37"/>
              </a:xfrm>
              <a:custGeom>
                <a:avLst/>
                <a:gdLst>
                  <a:gd name="T0" fmla="*/ 86 w 239"/>
                  <a:gd name="T1" fmla="*/ 0 h 37"/>
                  <a:gd name="T2" fmla="*/ 0 w 239"/>
                  <a:gd name="T3" fmla="*/ 0 h 37"/>
                  <a:gd name="T4" fmla="*/ 0 w 239"/>
                  <a:gd name="T5" fmla="*/ 37 h 37"/>
                  <a:gd name="T6" fmla="*/ 86 w 239"/>
                  <a:gd name="T7" fmla="*/ 37 h 37"/>
                  <a:gd name="T8" fmla="*/ 86 w 239"/>
                  <a:gd name="T9" fmla="*/ 0 h 37"/>
                  <a:gd name="T10" fmla="*/ 239 w 239"/>
                  <a:gd name="T11" fmla="*/ 0 h 37"/>
                  <a:gd name="T12" fmla="*/ 153 w 239"/>
                  <a:gd name="T13" fmla="*/ 0 h 37"/>
                  <a:gd name="T14" fmla="*/ 153 w 239"/>
                  <a:gd name="T15" fmla="*/ 37 h 37"/>
                  <a:gd name="T16" fmla="*/ 239 w 239"/>
                  <a:gd name="T17" fmla="*/ 37 h 37"/>
                  <a:gd name="T18" fmla="*/ 239 w 239"/>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9" h="37">
                    <a:moveTo>
                      <a:pt x="86" y="0"/>
                    </a:moveTo>
                    <a:lnTo>
                      <a:pt x="0" y="0"/>
                    </a:lnTo>
                    <a:lnTo>
                      <a:pt x="0" y="37"/>
                    </a:lnTo>
                    <a:lnTo>
                      <a:pt x="86" y="37"/>
                    </a:lnTo>
                    <a:lnTo>
                      <a:pt x="86" y="0"/>
                    </a:lnTo>
                    <a:close/>
                    <a:moveTo>
                      <a:pt x="239" y="0"/>
                    </a:moveTo>
                    <a:lnTo>
                      <a:pt x="153" y="0"/>
                    </a:lnTo>
                    <a:lnTo>
                      <a:pt x="153" y="37"/>
                    </a:lnTo>
                    <a:lnTo>
                      <a:pt x="239" y="37"/>
                    </a:lnTo>
                    <a:lnTo>
                      <a:pt x="239"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52" name="Freeform 198"/>
              <p:cNvSpPr>
                <a:spLocks noEditPoints="1"/>
              </p:cNvSpPr>
              <p:nvPr/>
            </p:nvSpPr>
            <p:spPr bwMode="auto">
              <a:xfrm>
                <a:off x="1887" y="1240"/>
                <a:ext cx="239" cy="37"/>
              </a:xfrm>
              <a:custGeom>
                <a:avLst/>
                <a:gdLst>
                  <a:gd name="T0" fmla="*/ 86 w 239"/>
                  <a:gd name="T1" fmla="*/ 0 h 37"/>
                  <a:gd name="T2" fmla="*/ 0 w 239"/>
                  <a:gd name="T3" fmla="*/ 0 h 37"/>
                  <a:gd name="T4" fmla="*/ 0 w 239"/>
                  <a:gd name="T5" fmla="*/ 37 h 37"/>
                  <a:gd name="T6" fmla="*/ 86 w 239"/>
                  <a:gd name="T7" fmla="*/ 37 h 37"/>
                  <a:gd name="T8" fmla="*/ 86 w 239"/>
                  <a:gd name="T9" fmla="*/ 0 h 37"/>
                  <a:gd name="T10" fmla="*/ 239 w 239"/>
                  <a:gd name="T11" fmla="*/ 0 h 37"/>
                  <a:gd name="T12" fmla="*/ 153 w 239"/>
                  <a:gd name="T13" fmla="*/ 0 h 37"/>
                  <a:gd name="T14" fmla="*/ 153 w 239"/>
                  <a:gd name="T15" fmla="*/ 37 h 37"/>
                  <a:gd name="T16" fmla="*/ 239 w 239"/>
                  <a:gd name="T17" fmla="*/ 37 h 37"/>
                  <a:gd name="T18" fmla="*/ 239 w 239"/>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9" h="37">
                    <a:moveTo>
                      <a:pt x="86" y="0"/>
                    </a:moveTo>
                    <a:lnTo>
                      <a:pt x="0" y="0"/>
                    </a:lnTo>
                    <a:lnTo>
                      <a:pt x="0" y="37"/>
                    </a:lnTo>
                    <a:lnTo>
                      <a:pt x="86" y="37"/>
                    </a:lnTo>
                    <a:lnTo>
                      <a:pt x="86" y="0"/>
                    </a:lnTo>
                    <a:moveTo>
                      <a:pt x="239" y="0"/>
                    </a:moveTo>
                    <a:lnTo>
                      <a:pt x="153" y="0"/>
                    </a:lnTo>
                    <a:lnTo>
                      <a:pt x="153" y="37"/>
                    </a:lnTo>
                    <a:lnTo>
                      <a:pt x="239" y="37"/>
                    </a:lnTo>
                    <a:lnTo>
                      <a:pt x="2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53" name="Rectangle 199"/>
              <p:cNvSpPr>
                <a:spLocks noChangeArrowheads="1"/>
              </p:cNvSpPr>
              <p:nvPr/>
            </p:nvSpPr>
            <p:spPr bwMode="auto">
              <a:xfrm>
                <a:off x="2189" y="1240"/>
                <a:ext cx="50" cy="37"/>
              </a:xfrm>
              <a:prstGeom prst="rect">
                <a:avLst/>
              </a:prstGeom>
              <a:solidFill>
                <a:srgbClr val="D6D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3454" name="Rectangle 200"/>
              <p:cNvSpPr>
                <a:spLocks noChangeArrowheads="1"/>
              </p:cNvSpPr>
              <p:nvPr/>
            </p:nvSpPr>
            <p:spPr bwMode="auto">
              <a:xfrm>
                <a:off x="2189" y="1240"/>
                <a:ext cx="50"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3455" name="Rectangle 201"/>
              <p:cNvSpPr>
                <a:spLocks noChangeArrowheads="1"/>
              </p:cNvSpPr>
              <p:nvPr/>
            </p:nvSpPr>
            <p:spPr bwMode="auto">
              <a:xfrm>
                <a:off x="165" y="1240"/>
                <a:ext cx="45" cy="37"/>
              </a:xfrm>
              <a:prstGeom prst="rect">
                <a:avLst/>
              </a:prstGeom>
              <a:solidFill>
                <a:srgbClr val="D6D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3456" name="Rectangle 202"/>
              <p:cNvSpPr>
                <a:spLocks noChangeArrowheads="1"/>
              </p:cNvSpPr>
              <p:nvPr/>
            </p:nvSpPr>
            <p:spPr bwMode="auto">
              <a:xfrm>
                <a:off x="165" y="1240"/>
                <a:ext cx="45"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3457" name="Rectangle 203"/>
              <p:cNvSpPr>
                <a:spLocks noChangeArrowheads="1"/>
              </p:cNvSpPr>
              <p:nvPr/>
            </p:nvSpPr>
            <p:spPr bwMode="auto">
              <a:xfrm>
                <a:off x="277" y="1240"/>
                <a:ext cx="82" cy="37"/>
              </a:xfrm>
              <a:prstGeom prst="rect">
                <a:avLst/>
              </a:prstGeom>
              <a:solidFill>
                <a:srgbClr val="D6D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3458" name="Rectangle 204"/>
              <p:cNvSpPr>
                <a:spLocks noChangeArrowheads="1"/>
              </p:cNvSpPr>
              <p:nvPr/>
            </p:nvSpPr>
            <p:spPr bwMode="auto">
              <a:xfrm>
                <a:off x="277" y="1240"/>
                <a:ext cx="82"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grpSp>
        <p:sp>
          <p:nvSpPr>
            <p:cNvPr id="3079" name="Rectangle 206"/>
            <p:cNvSpPr>
              <a:spLocks noChangeArrowheads="1"/>
            </p:cNvSpPr>
            <p:nvPr/>
          </p:nvSpPr>
          <p:spPr bwMode="auto">
            <a:xfrm>
              <a:off x="1800225" y="758825"/>
              <a:ext cx="57150" cy="71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3080" name="Freeform 207"/>
            <p:cNvSpPr/>
            <p:nvPr/>
          </p:nvSpPr>
          <p:spPr bwMode="auto">
            <a:xfrm>
              <a:off x="1800225" y="758825"/>
              <a:ext cx="57150" cy="71437"/>
            </a:xfrm>
            <a:custGeom>
              <a:avLst/>
              <a:gdLst>
                <a:gd name="T0" fmla="*/ 57150 w 36"/>
                <a:gd name="T1" fmla="*/ 71437 h 45"/>
                <a:gd name="T2" fmla="*/ 57150 w 36"/>
                <a:gd name="T3" fmla="*/ 0 h 45"/>
                <a:gd name="T4" fmla="*/ 0 w 36"/>
                <a:gd name="T5" fmla="*/ 0 h 45"/>
                <a:gd name="T6" fmla="*/ 0 w 36"/>
                <a:gd name="T7" fmla="*/ 71437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45">
                  <a:moveTo>
                    <a:pt x="36" y="45"/>
                  </a:moveTo>
                  <a:lnTo>
                    <a:pt x="36" y="0"/>
                  </a:lnTo>
                  <a:lnTo>
                    <a:pt x="0" y="0"/>
                  </a:lnTo>
                  <a:lnTo>
                    <a:pt x="0" y="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1" name="Freeform 208"/>
            <p:cNvSpPr>
              <a:spLocks noEditPoints="1"/>
            </p:cNvSpPr>
            <p:nvPr/>
          </p:nvSpPr>
          <p:spPr bwMode="auto">
            <a:xfrm>
              <a:off x="1800225" y="207962"/>
              <a:ext cx="57150" cy="422275"/>
            </a:xfrm>
            <a:custGeom>
              <a:avLst/>
              <a:gdLst>
                <a:gd name="T0" fmla="*/ 57150 w 36"/>
                <a:gd name="T1" fmla="*/ 149225 h 266"/>
                <a:gd name="T2" fmla="*/ 57150 w 36"/>
                <a:gd name="T3" fmla="*/ 0 h 266"/>
                <a:gd name="T4" fmla="*/ 0 w 36"/>
                <a:gd name="T5" fmla="*/ 0 h 266"/>
                <a:gd name="T6" fmla="*/ 0 w 36"/>
                <a:gd name="T7" fmla="*/ 149225 h 266"/>
                <a:gd name="T8" fmla="*/ 57150 w 36"/>
                <a:gd name="T9" fmla="*/ 149225 h 266"/>
                <a:gd name="T10" fmla="*/ 57150 w 36"/>
                <a:gd name="T11" fmla="*/ 422275 h 266"/>
                <a:gd name="T12" fmla="*/ 57150 w 36"/>
                <a:gd name="T13" fmla="*/ 271463 h 266"/>
                <a:gd name="T14" fmla="*/ 0 w 36"/>
                <a:gd name="T15" fmla="*/ 271463 h 266"/>
                <a:gd name="T16" fmla="*/ 0 w 36"/>
                <a:gd name="T17" fmla="*/ 422275 h 266"/>
                <a:gd name="T18" fmla="*/ 57150 w 36"/>
                <a:gd name="T19" fmla="*/ 422275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266">
                  <a:moveTo>
                    <a:pt x="36" y="94"/>
                  </a:moveTo>
                  <a:lnTo>
                    <a:pt x="36" y="0"/>
                  </a:lnTo>
                  <a:lnTo>
                    <a:pt x="0" y="0"/>
                  </a:lnTo>
                  <a:lnTo>
                    <a:pt x="0" y="94"/>
                  </a:lnTo>
                  <a:lnTo>
                    <a:pt x="36" y="94"/>
                  </a:lnTo>
                  <a:close/>
                  <a:moveTo>
                    <a:pt x="36" y="266"/>
                  </a:moveTo>
                  <a:lnTo>
                    <a:pt x="36" y="171"/>
                  </a:lnTo>
                  <a:lnTo>
                    <a:pt x="0" y="171"/>
                  </a:lnTo>
                  <a:lnTo>
                    <a:pt x="0" y="266"/>
                  </a:lnTo>
                  <a:lnTo>
                    <a:pt x="36" y="2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2" name="Rectangle 209"/>
            <p:cNvSpPr>
              <a:spLocks noChangeArrowheads="1"/>
            </p:cNvSpPr>
            <p:nvPr/>
          </p:nvSpPr>
          <p:spPr bwMode="auto">
            <a:xfrm>
              <a:off x="1800225" y="0"/>
              <a:ext cx="57150" cy="77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3083" name="Freeform 210"/>
            <p:cNvSpPr/>
            <p:nvPr/>
          </p:nvSpPr>
          <p:spPr bwMode="auto">
            <a:xfrm>
              <a:off x="1800225" y="0"/>
              <a:ext cx="57150" cy="77787"/>
            </a:xfrm>
            <a:custGeom>
              <a:avLst/>
              <a:gdLst>
                <a:gd name="T0" fmla="*/ 57150 w 36"/>
                <a:gd name="T1" fmla="*/ 77787 h 49"/>
                <a:gd name="T2" fmla="*/ 57150 w 36"/>
                <a:gd name="T3" fmla="*/ 0 h 49"/>
                <a:gd name="T4" fmla="*/ 0 w 36"/>
                <a:gd name="T5" fmla="*/ 0 h 49"/>
                <a:gd name="T6" fmla="*/ 0 w 36"/>
                <a:gd name="T7" fmla="*/ 7778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49">
                  <a:moveTo>
                    <a:pt x="36" y="49"/>
                  </a:moveTo>
                  <a:lnTo>
                    <a:pt x="36" y="0"/>
                  </a:lnTo>
                  <a:lnTo>
                    <a:pt x="0" y="0"/>
                  </a:lnTo>
                  <a:lnTo>
                    <a:pt x="0"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4" name="Freeform 211"/>
            <p:cNvSpPr/>
            <p:nvPr/>
          </p:nvSpPr>
          <p:spPr bwMode="auto">
            <a:xfrm>
              <a:off x="1479550" y="803275"/>
              <a:ext cx="79375" cy="92075"/>
            </a:xfrm>
            <a:custGeom>
              <a:avLst/>
              <a:gdLst>
                <a:gd name="T0" fmla="*/ 79375 w 50"/>
                <a:gd name="T1" fmla="*/ 71438 h 58"/>
                <a:gd name="T2" fmla="*/ 53975 w 50"/>
                <a:gd name="T3" fmla="*/ 0 h 58"/>
                <a:gd name="T4" fmla="*/ 0 w 50"/>
                <a:gd name="T5" fmla="*/ 19050 h 58"/>
                <a:gd name="T6" fmla="*/ 25400 w 50"/>
                <a:gd name="T7" fmla="*/ 92075 h 58"/>
                <a:gd name="T8" fmla="*/ 79375 w 50"/>
                <a:gd name="T9" fmla="*/ 71438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8">
                  <a:moveTo>
                    <a:pt x="50" y="45"/>
                  </a:moveTo>
                  <a:lnTo>
                    <a:pt x="34" y="0"/>
                  </a:lnTo>
                  <a:lnTo>
                    <a:pt x="0" y="12"/>
                  </a:lnTo>
                  <a:lnTo>
                    <a:pt x="16" y="58"/>
                  </a:lnTo>
                  <a:lnTo>
                    <a:pt x="50"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5" name="Freeform 212"/>
            <p:cNvSpPr/>
            <p:nvPr/>
          </p:nvSpPr>
          <p:spPr bwMode="auto">
            <a:xfrm>
              <a:off x="1479550" y="803275"/>
              <a:ext cx="79375" cy="92075"/>
            </a:xfrm>
            <a:custGeom>
              <a:avLst/>
              <a:gdLst>
                <a:gd name="T0" fmla="*/ 79375 w 50"/>
                <a:gd name="T1" fmla="*/ 71438 h 58"/>
                <a:gd name="T2" fmla="*/ 53975 w 50"/>
                <a:gd name="T3" fmla="*/ 0 h 58"/>
                <a:gd name="T4" fmla="*/ 0 w 50"/>
                <a:gd name="T5" fmla="*/ 19050 h 58"/>
                <a:gd name="T6" fmla="*/ 25400 w 50"/>
                <a:gd name="T7" fmla="*/ 92075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58">
                  <a:moveTo>
                    <a:pt x="50" y="45"/>
                  </a:moveTo>
                  <a:lnTo>
                    <a:pt x="34" y="0"/>
                  </a:lnTo>
                  <a:lnTo>
                    <a:pt x="0" y="12"/>
                  </a:lnTo>
                  <a:lnTo>
                    <a:pt x="16"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6" name="Freeform 213"/>
            <p:cNvSpPr>
              <a:spLocks noEditPoints="1"/>
            </p:cNvSpPr>
            <p:nvPr/>
          </p:nvSpPr>
          <p:spPr bwMode="auto">
            <a:xfrm>
              <a:off x="1290638" y="282575"/>
              <a:ext cx="200025" cy="423862"/>
            </a:xfrm>
            <a:custGeom>
              <a:avLst/>
              <a:gdLst>
                <a:gd name="T0" fmla="*/ 104775 w 126"/>
                <a:gd name="T1" fmla="*/ 144462 h 267"/>
                <a:gd name="T2" fmla="*/ 53975 w 126"/>
                <a:gd name="T3" fmla="*/ 0 h 267"/>
                <a:gd name="T4" fmla="*/ 0 w 126"/>
                <a:gd name="T5" fmla="*/ 19050 h 267"/>
                <a:gd name="T6" fmla="*/ 50800 w 126"/>
                <a:gd name="T7" fmla="*/ 165100 h 267"/>
                <a:gd name="T8" fmla="*/ 104775 w 126"/>
                <a:gd name="T9" fmla="*/ 144462 h 267"/>
                <a:gd name="T10" fmla="*/ 200025 w 126"/>
                <a:gd name="T11" fmla="*/ 404812 h 267"/>
                <a:gd name="T12" fmla="*/ 147638 w 126"/>
                <a:gd name="T13" fmla="*/ 261937 h 267"/>
                <a:gd name="T14" fmla="*/ 95250 w 126"/>
                <a:gd name="T15" fmla="*/ 280987 h 267"/>
                <a:gd name="T16" fmla="*/ 146050 w 126"/>
                <a:gd name="T17" fmla="*/ 423862 h 267"/>
                <a:gd name="T18" fmla="*/ 200025 w 126"/>
                <a:gd name="T19" fmla="*/ 404812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267">
                  <a:moveTo>
                    <a:pt x="66" y="91"/>
                  </a:moveTo>
                  <a:lnTo>
                    <a:pt x="34" y="0"/>
                  </a:lnTo>
                  <a:lnTo>
                    <a:pt x="0" y="12"/>
                  </a:lnTo>
                  <a:lnTo>
                    <a:pt x="32" y="104"/>
                  </a:lnTo>
                  <a:lnTo>
                    <a:pt x="66" y="91"/>
                  </a:lnTo>
                  <a:close/>
                  <a:moveTo>
                    <a:pt x="126" y="255"/>
                  </a:moveTo>
                  <a:lnTo>
                    <a:pt x="93" y="165"/>
                  </a:lnTo>
                  <a:lnTo>
                    <a:pt x="60" y="177"/>
                  </a:lnTo>
                  <a:lnTo>
                    <a:pt x="92" y="267"/>
                  </a:lnTo>
                  <a:lnTo>
                    <a:pt x="126" y="2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7" name="Freeform 214"/>
            <p:cNvSpPr/>
            <p:nvPr/>
          </p:nvSpPr>
          <p:spPr bwMode="auto">
            <a:xfrm>
              <a:off x="1222375" y="96837"/>
              <a:ext cx="79375" cy="88900"/>
            </a:xfrm>
            <a:custGeom>
              <a:avLst/>
              <a:gdLst>
                <a:gd name="T0" fmla="*/ 79375 w 50"/>
                <a:gd name="T1" fmla="*/ 69850 h 56"/>
                <a:gd name="T2" fmla="*/ 53975 w 50"/>
                <a:gd name="T3" fmla="*/ 0 h 56"/>
                <a:gd name="T4" fmla="*/ 0 w 50"/>
                <a:gd name="T5" fmla="*/ 19050 h 56"/>
                <a:gd name="T6" fmla="*/ 25400 w 50"/>
                <a:gd name="T7" fmla="*/ 88900 h 56"/>
                <a:gd name="T8" fmla="*/ 79375 w 50"/>
                <a:gd name="T9" fmla="*/ 6985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6">
                  <a:moveTo>
                    <a:pt x="50" y="44"/>
                  </a:moveTo>
                  <a:lnTo>
                    <a:pt x="34" y="0"/>
                  </a:lnTo>
                  <a:lnTo>
                    <a:pt x="0" y="12"/>
                  </a:lnTo>
                  <a:lnTo>
                    <a:pt x="16" y="56"/>
                  </a:lnTo>
                  <a:lnTo>
                    <a:pt x="50"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8" name="Freeform 215"/>
            <p:cNvSpPr/>
            <p:nvPr/>
          </p:nvSpPr>
          <p:spPr bwMode="auto">
            <a:xfrm>
              <a:off x="1222375" y="96837"/>
              <a:ext cx="79375" cy="88900"/>
            </a:xfrm>
            <a:custGeom>
              <a:avLst/>
              <a:gdLst>
                <a:gd name="T0" fmla="*/ 79375 w 50"/>
                <a:gd name="T1" fmla="*/ 69850 h 56"/>
                <a:gd name="T2" fmla="*/ 53975 w 50"/>
                <a:gd name="T3" fmla="*/ 0 h 56"/>
                <a:gd name="T4" fmla="*/ 0 w 50"/>
                <a:gd name="T5" fmla="*/ 19050 h 56"/>
                <a:gd name="T6" fmla="*/ 25400 w 50"/>
                <a:gd name="T7" fmla="*/ 8890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56">
                  <a:moveTo>
                    <a:pt x="50" y="44"/>
                  </a:moveTo>
                  <a:lnTo>
                    <a:pt x="34" y="0"/>
                  </a:lnTo>
                  <a:lnTo>
                    <a:pt x="0" y="12"/>
                  </a:lnTo>
                  <a:lnTo>
                    <a:pt x="16"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9" name="Freeform 216"/>
            <p:cNvSpPr/>
            <p:nvPr/>
          </p:nvSpPr>
          <p:spPr bwMode="auto">
            <a:xfrm>
              <a:off x="1131888" y="996950"/>
              <a:ext cx="92075" cy="95250"/>
            </a:xfrm>
            <a:custGeom>
              <a:avLst/>
              <a:gdLst>
                <a:gd name="T0" fmla="*/ 92075 w 58"/>
                <a:gd name="T1" fmla="*/ 57150 h 60"/>
                <a:gd name="T2" fmla="*/ 44450 w 58"/>
                <a:gd name="T3" fmla="*/ 0 h 60"/>
                <a:gd name="T4" fmla="*/ 0 w 58"/>
                <a:gd name="T5" fmla="*/ 34925 h 60"/>
                <a:gd name="T6" fmla="*/ 47625 w 58"/>
                <a:gd name="T7" fmla="*/ 95250 h 60"/>
                <a:gd name="T8" fmla="*/ 92075 w 58"/>
                <a:gd name="T9" fmla="*/ 5715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60">
                  <a:moveTo>
                    <a:pt x="58" y="36"/>
                  </a:moveTo>
                  <a:lnTo>
                    <a:pt x="28" y="0"/>
                  </a:lnTo>
                  <a:lnTo>
                    <a:pt x="0" y="22"/>
                  </a:lnTo>
                  <a:lnTo>
                    <a:pt x="30" y="60"/>
                  </a:lnTo>
                  <a:lnTo>
                    <a:pt x="58"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90" name="Freeform 217"/>
            <p:cNvSpPr/>
            <p:nvPr/>
          </p:nvSpPr>
          <p:spPr bwMode="auto">
            <a:xfrm>
              <a:off x="1131888" y="996950"/>
              <a:ext cx="92075" cy="95250"/>
            </a:xfrm>
            <a:custGeom>
              <a:avLst/>
              <a:gdLst>
                <a:gd name="T0" fmla="*/ 92075 w 58"/>
                <a:gd name="T1" fmla="*/ 57150 h 60"/>
                <a:gd name="T2" fmla="*/ 44450 w 58"/>
                <a:gd name="T3" fmla="*/ 0 h 60"/>
                <a:gd name="T4" fmla="*/ 0 w 58"/>
                <a:gd name="T5" fmla="*/ 34925 h 60"/>
                <a:gd name="T6" fmla="*/ 47625 w 58"/>
                <a:gd name="T7" fmla="*/ 9525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60">
                  <a:moveTo>
                    <a:pt x="58" y="36"/>
                  </a:moveTo>
                  <a:lnTo>
                    <a:pt x="28" y="0"/>
                  </a:lnTo>
                  <a:lnTo>
                    <a:pt x="0" y="22"/>
                  </a:lnTo>
                  <a:lnTo>
                    <a:pt x="30" y="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91" name="Freeform 218"/>
            <p:cNvSpPr>
              <a:spLocks noEditPoints="1"/>
            </p:cNvSpPr>
            <p:nvPr/>
          </p:nvSpPr>
          <p:spPr bwMode="auto">
            <a:xfrm>
              <a:off x="774700" y="573087"/>
              <a:ext cx="320675" cy="365125"/>
            </a:xfrm>
            <a:custGeom>
              <a:avLst/>
              <a:gdLst>
                <a:gd name="T0" fmla="*/ 142875 w 202"/>
                <a:gd name="T1" fmla="*/ 115888 h 230"/>
                <a:gd name="T2" fmla="*/ 44450 w 202"/>
                <a:gd name="T3" fmla="*/ 0 h 230"/>
                <a:gd name="T4" fmla="*/ 0 w 202"/>
                <a:gd name="T5" fmla="*/ 34925 h 230"/>
                <a:gd name="T6" fmla="*/ 98425 w 202"/>
                <a:gd name="T7" fmla="*/ 153988 h 230"/>
                <a:gd name="T8" fmla="*/ 142875 w 202"/>
                <a:gd name="T9" fmla="*/ 115888 h 230"/>
                <a:gd name="T10" fmla="*/ 320675 w 202"/>
                <a:gd name="T11" fmla="*/ 328613 h 230"/>
                <a:gd name="T12" fmla="*/ 222250 w 202"/>
                <a:gd name="T13" fmla="*/ 211138 h 230"/>
                <a:gd name="T14" fmla="*/ 179388 w 202"/>
                <a:gd name="T15" fmla="*/ 247650 h 230"/>
                <a:gd name="T16" fmla="*/ 277813 w 202"/>
                <a:gd name="T17" fmla="*/ 365125 h 230"/>
                <a:gd name="T18" fmla="*/ 320675 w 202"/>
                <a:gd name="T19" fmla="*/ 328613 h 2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 h="230">
                  <a:moveTo>
                    <a:pt x="90" y="73"/>
                  </a:moveTo>
                  <a:lnTo>
                    <a:pt x="28" y="0"/>
                  </a:lnTo>
                  <a:lnTo>
                    <a:pt x="0" y="22"/>
                  </a:lnTo>
                  <a:lnTo>
                    <a:pt x="62" y="97"/>
                  </a:lnTo>
                  <a:lnTo>
                    <a:pt x="90" y="73"/>
                  </a:lnTo>
                  <a:close/>
                  <a:moveTo>
                    <a:pt x="202" y="207"/>
                  </a:moveTo>
                  <a:lnTo>
                    <a:pt x="140" y="133"/>
                  </a:lnTo>
                  <a:lnTo>
                    <a:pt x="113" y="156"/>
                  </a:lnTo>
                  <a:lnTo>
                    <a:pt x="175" y="230"/>
                  </a:lnTo>
                  <a:lnTo>
                    <a:pt x="202" y="2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92" name="Freeform 219"/>
            <p:cNvSpPr/>
            <p:nvPr/>
          </p:nvSpPr>
          <p:spPr bwMode="auto">
            <a:xfrm>
              <a:off x="647700" y="420687"/>
              <a:ext cx="92075" cy="92075"/>
            </a:xfrm>
            <a:custGeom>
              <a:avLst/>
              <a:gdLst>
                <a:gd name="T0" fmla="*/ 92075 w 58"/>
                <a:gd name="T1" fmla="*/ 57150 h 58"/>
                <a:gd name="T2" fmla="*/ 42863 w 58"/>
                <a:gd name="T3" fmla="*/ 0 h 58"/>
                <a:gd name="T4" fmla="*/ 0 w 58"/>
                <a:gd name="T5" fmla="*/ 34925 h 58"/>
                <a:gd name="T6" fmla="*/ 49213 w 58"/>
                <a:gd name="T7" fmla="*/ 92075 h 58"/>
                <a:gd name="T8" fmla="*/ 92075 w 58"/>
                <a:gd name="T9" fmla="*/ 5715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8">
                  <a:moveTo>
                    <a:pt x="58" y="36"/>
                  </a:moveTo>
                  <a:lnTo>
                    <a:pt x="27" y="0"/>
                  </a:lnTo>
                  <a:lnTo>
                    <a:pt x="0" y="22"/>
                  </a:lnTo>
                  <a:lnTo>
                    <a:pt x="31" y="58"/>
                  </a:lnTo>
                  <a:lnTo>
                    <a:pt x="58"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93" name="Freeform 220"/>
            <p:cNvSpPr/>
            <p:nvPr/>
          </p:nvSpPr>
          <p:spPr bwMode="auto">
            <a:xfrm>
              <a:off x="647700" y="420687"/>
              <a:ext cx="92075" cy="92075"/>
            </a:xfrm>
            <a:custGeom>
              <a:avLst/>
              <a:gdLst>
                <a:gd name="T0" fmla="*/ 92075 w 58"/>
                <a:gd name="T1" fmla="*/ 57150 h 58"/>
                <a:gd name="T2" fmla="*/ 42863 w 58"/>
                <a:gd name="T3" fmla="*/ 0 h 58"/>
                <a:gd name="T4" fmla="*/ 0 w 58"/>
                <a:gd name="T5" fmla="*/ 34925 h 58"/>
                <a:gd name="T6" fmla="*/ 49213 w 58"/>
                <a:gd name="T7" fmla="*/ 92075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58">
                  <a:moveTo>
                    <a:pt x="58" y="36"/>
                  </a:moveTo>
                  <a:lnTo>
                    <a:pt x="27" y="0"/>
                  </a:lnTo>
                  <a:lnTo>
                    <a:pt x="0" y="22"/>
                  </a:lnTo>
                  <a:lnTo>
                    <a:pt x="31"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94" name="Freeform 221"/>
            <p:cNvSpPr/>
            <p:nvPr/>
          </p:nvSpPr>
          <p:spPr bwMode="auto">
            <a:xfrm>
              <a:off x="874713" y="1300162"/>
              <a:ext cx="95250" cy="87312"/>
            </a:xfrm>
            <a:custGeom>
              <a:avLst/>
              <a:gdLst>
                <a:gd name="T0" fmla="*/ 95250 w 60"/>
                <a:gd name="T1" fmla="*/ 38100 h 55"/>
                <a:gd name="T2" fmla="*/ 28575 w 60"/>
                <a:gd name="T3" fmla="*/ 0 h 55"/>
                <a:gd name="T4" fmla="*/ 0 w 60"/>
                <a:gd name="T5" fmla="*/ 49212 h 55"/>
                <a:gd name="T6" fmla="*/ 66675 w 60"/>
                <a:gd name="T7" fmla="*/ 87312 h 55"/>
                <a:gd name="T8" fmla="*/ 95250 w 60"/>
                <a:gd name="T9" fmla="*/ 3810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5">
                  <a:moveTo>
                    <a:pt x="60" y="24"/>
                  </a:moveTo>
                  <a:lnTo>
                    <a:pt x="18" y="0"/>
                  </a:lnTo>
                  <a:lnTo>
                    <a:pt x="0" y="31"/>
                  </a:lnTo>
                  <a:lnTo>
                    <a:pt x="42" y="55"/>
                  </a:lnTo>
                  <a:lnTo>
                    <a:pt x="60"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95" name="Freeform 222"/>
            <p:cNvSpPr/>
            <p:nvPr/>
          </p:nvSpPr>
          <p:spPr bwMode="auto">
            <a:xfrm>
              <a:off x="874713" y="1300162"/>
              <a:ext cx="95250" cy="87312"/>
            </a:xfrm>
            <a:custGeom>
              <a:avLst/>
              <a:gdLst>
                <a:gd name="T0" fmla="*/ 95250 w 60"/>
                <a:gd name="T1" fmla="*/ 38100 h 55"/>
                <a:gd name="T2" fmla="*/ 28575 w 60"/>
                <a:gd name="T3" fmla="*/ 0 h 55"/>
                <a:gd name="T4" fmla="*/ 0 w 60"/>
                <a:gd name="T5" fmla="*/ 49212 h 55"/>
                <a:gd name="T6" fmla="*/ 66675 w 60"/>
                <a:gd name="T7" fmla="*/ 87312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55">
                  <a:moveTo>
                    <a:pt x="60" y="24"/>
                  </a:moveTo>
                  <a:lnTo>
                    <a:pt x="18" y="0"/>
                  </a:lnTo>
                  <a:lnTo>
                    <a:pt x="0" y="31"/>
                  </a:lnTo>
                  <a:lnTo>
                    <a:pt x="42" y="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96" name="Freeform 223"/>
            <p:cNvSpPr>
              <a:spLocks noEditPoints="1"/>
            </p:cNvSpPr>
            <p:nvPr/>
          </p:nvSpPr>
          <p:spPr bwMode="auto">
            <a:xfrm>
              <a:off x="395288" y="1023937"/>
              <a:ext cx="401638" cy="265112"/>
            </a:xfrm>
            <a:custGeom>
              <a:avLst/>
              <a:gdLst>
                <a:gd name="T0" fmla="*/ 161925 w 253"/>
                <a:gd name="T1" fmla="*/ 76200 h 167"/>
                <a:gd name="T2" fmla="*/ 28575 w 253"/>
                <a:gd name="T3" fmla="*/ 0 h 167"/>
                <a:gd name="T4" fmla="*/ 0 w 253"/>
                <a:gd name="T5" fmla="*/ 49212 h 167"/>
                <a:gd name="T6" fmla="*/ 133350 w 253"/>
                <a:gd name="T7" fmla="*/ 125412 h 167"/>
                <a:gd name="T8" fmla="*/ 161925 w 253"/>
                <a:gd name="T9" fmla="*/ 76200 h 167"/>
                <a:gd name="T10" fmla="*/ 401638 w 253"/>
                <a:gd name="T11" fmla="*/ 214312 h 167"/>
                <a:gd name="T12" fmla="*/ 268288 w 253"/>
                <a:gd name="T13" fmla="*/ 136525 h 167"/>
                <a:gd name="T14" fmla="*/ 239713 w 253"/>
                <a:gd name="T15" fmla="*/ 187325 h 167"/>
                <a:gd name="T16" fmla="*/ 373063 w 253"/>
                <a:gd name="T17" fmla="*/ 265112 h 167"/>
                <a:gd name="T18" fmla="*/ 401638 w 253"/>
                <a:gd name="T19" fmla="*/ 214312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 h="167">
                  <a:moveTo>
                    <a:pt x="102" y="48"/>
                  </a:moveTo>
                  <a:lnTo>
                    <a:pt x="18" y="0"/>
                  </a:lnTo>
                  <a:lnTo>
                    <a:pt x="0" y="31"/>
                  </a:lnTo>
                  <a:lnTo>
                    <a:pt x="84" y="79"/>
                  </a:lnTo>
                  <a:lnTo>
                    <a:pt x="102" y="48"/>
                  </a:lnTo>
                  <a:close/>
                  <a:moveTo>
                    <a:pt x="253" y="135"/>
                  </a:moveTo>
                  <a:lnTo>
                    <a:pt x="169" y="86"/>
                  </a:lnTo>
                  <a:lnTo>
                    <a:pt x="151" y="118"/>
                  </a:lnTo>
                  <a:lnTo>
                    <a:pt x="235" y="167"/>
                  </a:lnTo>
                  <a:lnTo>
                    <a:pt x="253" y="1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97" name="Freeform 224"/>
            <p:cNvSpPr/>
            <p:nvPr/>
          </p:nvSpPr>
          <p:spPr bwMode="auto">
            <a:xfrm>
              <a:off x="223838" y="923925"/>
              <a:ext cx="93663" cy="87312"/>
            </a:xfrm>
            <a:custGeom>
              <a:avLst/>
              <a:gdLst>
                <a:gd name="T0" fmla="*/ 93663 w 59"/>
                <a:gd name="T1" fmla="*/ 36512 h 55"/>
                <a:gd name="T2" fmla="*/ 28575 w 59"/>
                <a:gd name="T3" fmla="*/ 0 h 55"/>
                <a:gd name="T4" fmla="*/ 0 w 59"/>
                <a:gd name="T5" fmla="*/ 49212 h 55"/>
                <a:gd name="T6" fmla="*/ 65088 w 59"/>
                <a:gd name="T7" fmla="*/ 87312 h 55"/>
                <a:gd name="T8" fmla="*/ 93663 w 59"/>
                <a:gd name="T9" fmla="*/ 36512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55">
                  <a:moveTo>
                    <a:pt x="59" y="23"/>
                  </a:moveTo>
                  <a:lnTo>
                    <a:pt x="18" y="0"/>
                  </a:lnTo>
                  <a:lnTo>
                    <a:pt x="0" y="31"/>
                  </a:lnTo>
                  <a:lnTo>
                    <a:pt x="41" y="55"/>
                  </a:lnTo>
                  <a:lnTo>
                    <a:pt x="59"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98" name="Freeform 225"/>
            <p:cNvSpPr/>
            <p:nvPr/>
          </p:nvSpPr>
          <p:spPr bwMode="auto">
            <a:xfrm>
              <a:off x="223838" y="923925"/>
              <a:ext cx="93663" cy="87312"/>
            </a:xfrm>
            <a:custGeom>
              <a:avLst/>
              <a:gdLst>
                <a:gd name="T0" fmla="*/ 93663 w 59"/>
                <a:gd name="T1" fmla="*/ 36512 h 55"/>
                <a:gd name="T2" fmla="*/ 28575 w 59"/>
                <a:gd name="T3" fmla="*/ 0 h 55"/>
                <a:gd name="T4" fmla="*/ 0 w 59"/>
                <a:gd name="T5" fmla="*/ 49212 h 55"/>
                <a:gd name="T6" fmla="*/ 65088 w 59"/>
                <a:gd name="T7" fmla="*/ 87312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55">
                  <a:moveTo>
                    <a:pt x="59" y="23"/>
                  </a:moveTo>
                  <a:lnTo>
                    <a:pt x="18" y="0"/>
                  </a:lnTo>
                  <a:lnTo>
                    <a:pt x="0" y="31"/>
                  </a:lnTo>
                  <a:lnTo>
                    <a:pt x="41" y="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99" name="Freeform 226"/>
            <p:cNvSpPr/>
            <p:nvPr/>
          </p:nvSpPr>
          <p:spPr bwMode="auto">
            <a:xfrm>
              <a:off x="744538" y="1677987"/>
              <a:ext cx="84138" cy="68262"/>
            </a:xfrm>
            <a:custGeom>
              <a:avLst/>
              <a:gdLst>
                <a:gd name="T0" fmla="*/ 84138 w 53"/>
                <a:gd name="T1" fmla="*/ 12700 h 43"/>
                <a:gd name="T2" fmla="*/ 9525 w 53"/>
                <a:gd name="T3" fmla="*/ 0 h 43"/>
                <a:gd name="T4" fmla="*/ 0 w 53"/>
                <a:gd name="T5" fmla="*/ 55562 h 43"/>
                <a:gd name="T6" fmla="*/ 73025 w 53"/>
                <a:gd name="T7" fmla="*/ 68262 h 43"/>
                <a:gd name="T8" fmla="*/ 84138 w 53"/>
                <a:gd name="T9" fmla="*/ 1270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3">
                  <a:moveTo>
                    <a:pt x="53" y="8"/>
                  </a:moveTo>
                  <a:lnTo>
                    <a:pt x="6" y="0"/>
                  </a:lnTo>
                  <a:lnTo>
                    <a:pt x="0" y="35"/>
                  </a:lnTo>
                  <a:lnTo>
                    <a:pt x="46" y="43"/>
                  </a:lnTo>
                  <a:lnTo>
                    <a:pt x="53"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00" name="Freeform 227"/>
            <p:cNvSpPr/>
            <p:nvPr/>
          </p:nvSpPr>
          <p:spPr bwMode="auto">
            <a:xfrm>
              <a:off x="744538" y="1677987"/>
              <a:ext cx="84138" cy="68262"/>
            </a:xfrm>
            <a:custGeom>
              <a:avLst/>
              <a:gdLst>
                <a:gd name="T0" fmla="*/ 84138 w 53"/>
                <a:gd name="T1" fmla="*/ 12700 h 43"/>
                <a:gd name="T2" fmla="*/ 9525 w 53"/>
                <a:gd name="T3" fmla="*/ 0 h 43"/>
                <a:gd name="T4" fmla="*/ 0 w 53"/>
                <a:gd name="T5" fmla="*/ 55562 h 43"/>
                <a:gd name="T6" fmla="*/ 73025 w 53"/>
                <a:gd name="T7" fmla="*/ 68262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43">
                  <a:moveTo>
                    <a:pt x="53" y="8"/>
                  </a:moveTo>
                  <a:lnTo>
                    <a:pt x="6" y="0"/>
                  </a:lnTo>
                  <a:lnTo>
                    <a:pt x="0" y="35"/>
                  </a:lnTo>
                  <a:lnTo>
                    <a:pt x="46" y="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01" name="Freeform 228"/>
            <p:cNvSpPr>
              <a:spLocks noEditPoints="1"/>
            </p:cNvSpPr>
            <p:nvPr/>
          </p:nvSpPr>
          <p:spPr bwMode="auto">
            <a:xfrm>
              <a:off x="198438" y="1581150"/>
              <a:ext cx="433388" cy="131762"/>
            </a:xfrm>
            <a:custGeom>
              <a:avLst/>
              <a:gdLst>
                <a:gd name="T0" fmla="*/ 161925 w 273"/>
                <a:gd name="T1" fmla="*/ 26987 h 83"/>
                <a:gd name="T2" fmla="*/ 11113 w 273"/>
                <a:gd name="T3" fmla="*/ 0 h 83"/>
                <a:gd name="T4" fmla="*/ 0 w 273"/>
                <a:gd name="T5" fmla="*/ 55562 h 83"/>
                <a:gd name="T6" fmla="*/ 150813 w 273"/>
                <a:gd name="T7" fmla="*/ 82550 h 83"/>
                <a:gd name="T8" fmla="*/ 161925 w 273"/>
                <a:gd name="T9" fmla="*/ 26987 h 83"/>
                <a:gd name="T10" fmla="*/ 433388 w 273"/>
                <a:gd name="T11" fmla="*/ 76200 h 83"/>
                <a:gd name="T12" fmla="*/ 282575 w 273"/>
                <a:gd name="T13" fmla="*/ 49212 h 83"/>
                <a:gd name="T14" fmla="*/ 273050 w 273"/>
                <a:gd name="T15" fmla="*/ 104775 h 83"/>
                <a:gd name="T16" fmla="*/ 423863 w 273"/>
                <a:gd name="T17" fmla="*/ 131762 h 83"/>
                <a:gd name="T18" fmla="*/ 433388 w 273"/>
                <a:gd name="T19" fmla="*/ 7620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3" h="83">
                  <a:moveTo>
                    <a:pt x="102" y="17"/>
                  </a:moveTo>
                  <a:lnTo>
                    <a:pt x="7" y="0"/>
                  </a:lnTo>
                  <a:lnTo>
                    <a:pt x="0" y="35"/>
                  </a:lnTo>
                  <a:lnTo>
                    <a:pt x="95" y="52"/>
                  </a:lnTo>
                  <a:lnTo>
                    <a:pt x="102" y="17"/>
                  </a:lnTo>
                  <a:close/>
                  <a:moveTo>
                    <a:pt x="273" y="48"/>
                  </a:moveTo>
                  <a:lnTo>
                    <a:pt x="178" y="31"/>
                  </a:lnTo>
                  <a:lnTo>
                    <a:pt x="172" y="66"/>
                  </a:lnTo>
                  <a:lnTo>
                    <a:pt x="267" y="83"/>
                  </a:lnTo>
                  <a:lnTo>
                    <a:pt x="273"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02" name="Freeform 229"/>
            <p:cNvSpPr/>
            <p:nvPr/>
          </p:nvSpPr>
          <p:spPr bwMode="auto">
            <a:xfrm>
              <a:off x="1588" y="1547812"/>
              <a:ext cx="84138" cy="68262"/>
            </a:xfrm>
            <a:custGeom>
              <a:avLst/>
              <a:gdLst>
                <a:gd name="T0" fmla="*/ 84138 w 53"/>
                <a:gd name="T1" fmla="*/ 12700 h 43"/>
                <a:gd name="T2" fmla="*/ 11113 w 53"/>
                <a:gd name="T3" fmla="*/ 0 h 43"/>
                <a:gd name="T4" fmla="*/ 0 w 53"/>
                <a:gd name="T5" fmla="*/ 55562 h 43"/>
                <a:gd name="T6" fmla="*/ 76200 w 53"/>
                <a:gd name="T7" fmla="*/ 68262 h 43"/>
                <a:gd name="T8" fmla="*/ 84138 w 53"/>
                <a:gd name="T9" fmla="*/ 1270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3">
                  <a:moveTo>
                    <a:pt x="53" y="8"/>
                  </a:moveTo>
                  <a:lnTo>
                    <a:pt x="7" y="0"/>
                  </a:lnTo>
                  <a:lnTo>
                    <a:pt x="0" y="35"/>
                  </a:lnTo>
                  <a:lnTo>
                    <a:pt x="48" y="43"/>
                  </a:lnTo>
                  <a:lnTo>
                    <a:pt x="53"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03" name="Freeform 230"/>
            <p:cNvSpPr/>
            <p:nvPr/>
          </p:nvSpPr>
          <p:spPr bwMode="auto">
            <a:xfrm>
              <a:off x="1588" y="1547812"/>
              <a:ext cx="84138" cy="68262"/>
            </a:xfrm>
            <a:custGeom>
              <a:avLst/>
              <a:gdLst>
                <a:gd name="T0" fmla="*/ 84138 w 53"/>
                <a:gd name="T1" fmla="*/ 12700 h 43"/>
                <a:gd name="T2" fmla="*/ 11113 w 53"/>
                <a:gd name="T3" fmla="*/ 0 h 43"/>
                <a:gd name="T4" fmla="*/ 0 w 53"/>
                <a:gd name="T5" fmla="*/ 55562 h 43"/>
                <a:gd name="T6" fmla="*/ 76200 w 53"/>
                <a:gd name="T7" fmla="*/ 68262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43">
                  <a:moveTo>
                    <a:pt x="53" y="8"/>
                  </a:moveTo>
                  <a:lnTo>
                    <a:pt x="7" y="0"/>
                  </a:lnTo>
                  <a:lnTo>
                    <a:pt x="0" y="35"/>
                  </a:lnTo>
                  <a:lnTo>
                    <a:pt x="48" y="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04" name="Freeform 231"/>
            <p:cNvSpPr/>
            <p:nvPr/>
          </p:nvSpPr>
          <p:spPr bwMode="auto">
            <a:xfrm>
              <a:off x="741363" y="2071687"/>
              <a:ext cx="84138" cy="68262"/>
            </a:xfrm>
            <a:custGeom>
              <a:avLst/>
              <a:gdLst>
                <a:gd name="T0" fmla="*/ 74613 w 53"/>
                <a:gd name="T1" fmla="*/ 0 h 43"/>
                <a:gd name="T2" fmla="*/ 0 w 53"/>
                <a:gd name="T3" fmla="*/ 12700 h 43"/>
                <a:gd name="T4" fmla="*/ 11113 w 53"/>
                <a:gd name="T5" fmla="*/ 68262 h 43"/>
                <a:gd name="T6" fmla="*/ 84138 w 53"/>
                <a:gd name="T7" fmla="*/ 55562 h 43"/>
                <a:gd name="T8" fmla="*/ 74613 w 5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3">
                  <a:moveTo>
                    <a:pt x="47" y="0"/>
                  </a:moveTo>
                  <a:lnTo>
                    <a:pt x="0" y="8"/>
                  </a:lnTo>
                  <a:lnTo>
                    <a:pt x="7" y="43"/>
                  </a:lnTo>
                  <a:lnTo>
                    <a:pt x="53" y="35"/>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05" name="Freeform 232"/>
            <p:cNvSpPr/>
            <p:nvPr/>
          </p:nvSpPr>
          <p:spPr bwMode="auto">
            <a:xfrm>
              <a:off x="741363" y="2071687"/>
              <a:ext cx="84138" cy="68262"/>
            </a:xfrm>
            <a:custGeom>
              <a:avLst/>
              <a:gdLst>
                <a:gd name="T0" fmla="*/ 74613 w 53"/>
                <a:gd name="T1" fmla="*/ 0 h 43"/>
                <a:gd name="T2" fmla="*/ 0 w 53"/>
                <a:gd name="T3" fmla="*/ 12700 h 43"/>
                <a:gd name="T4" fmla="*/ 11113 w 53"/>
                <a:gd name="T5" fmla="*/ 68262 h 43"/>
                <a:gd name="T6" fmla="*/ 84138 w 53"/>
                <a:gd name="T7" fmla="*/ 55562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43">
                  <a:moveTo>
                    <a:pt x="47" y="0"/>
                  </a:moveTo>
                  <a:lnTo>
                    <a:pt x="0" y="8"/>
                  </a:lnTo>
                  <a:lnTo>
                    <a:pt x="7" y="43"/>
                  </a:lnTo>
                  <a:lnTo>
                    <a:pt x="53"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06" name="Freeform 233"/>
            <p:cNvSpPr>
              <a:spLocks noEditPoints="1"/>
            </p:cNvSpPr>
            <p:nvPr/>
          </p:nvSpPr>
          <p:spPr bwMode="auto">
            <a:xfrm>
              <a:off x="196850" y="2106612"/>
              <a:ext cx="433388" cy="130175"/>
            </a:xfrm>
            <a:custGeom>
              <a:avLst/>
              <a:gdLst>
                <a:gd name="T0" fmla="*/ 150813 w 273"/>
                <a:gd name="T1" fmla="*/ 47625 h 82"/>
                <a:gd name="T2" fmla="*/ 0 w 273"/>
                <a:gd name="T3" fmla="*/ 74613 h 82"/>
                <a:gd name="T4" fmla="*/ 9525 w 273"/>
                <a:gd name="T5" fmla="*/ 130175 h 82"/>
                <a:gd name="T6" fmla="*/ 161925 w 273"/>
                <a:gd name="T7" fmla="*/ 103188 h 82"/>
                <a:gd name="T8" fmla="*/ 150813 w 273"/>
                <a:gd name="T9" fmla="*/ 47625 h 82"/>
                <a:gd name="T10" fmla="*/ 422275 w 273"/>
                <a:gd name="T11" fmla="*/ 0 h 82"/>
                <a:gd name="T12" fmla="*/ 273050 w 273"/>
                <a:gd name="T13" fmla="*/ 26988 h 82"/>
                <a:gd name="T14" fmla="*/ 282575 w 273"/>
                <a:gd name="T15" fmla="*/ 82550 h 82"/>
                <a:gd name="T16" fmla="*/ 433388 w 273"/>
                <a:gd name="T17" fmla="*/ 55563 h 82"/>
                <a:gd name="T18" fmla="*/ 422275 w 273"/>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3" h="82">
                  <a:moveTo>
                    <a:pt x="95" y="30"/>
                  </a:moveTo>
                  <a:lnTo>
                    <a:pt x="0" y="47"/>
                  </a:lnTo>
                  <a:lnTo>
                    <a:pt x="6" y="82"/>
                  </a:lnTo>
                  <a:lnTo>
                    <a:pt x="102" y="65"/>
                  </a:lnTo>
                  <a:lnTo>
                    <a:pt x="95" y="30"/>
                  </a:lnTo>
                  <a:close/>
                  <a:moveTo>
                    <a:pt x="266" y="0"/>
                  </a:moveTo>
                  <a:lnTo>
                    <a:pt x="172" y="17"/>
                  </a:lnTo>
                  <a:lnTo>
                    <a:pt x="178" y="52"/>
                  </a:lnTo>
                  <a:lnTo>
                    <a:pt x="273" y="35"/>
                  </a:lnTo>
                  <a:lnTo>
                    <a:pt x="26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07" name="Freeform 234"/>
            <p:cNvSpPr/>
            <p:nvPr/>
          </p:nvSpPr>
          <p:spPr bwMode="auto">
            <a:xfrm>
              <a:off x="0" y="2203450"/>
              <a:ext cx="84138" cy="66675"/>
            </a:xfrm>
            <a:custGeom>
              <a:avLst/>
              <a:gdLst>
                <a:gd name="T0" fmla="*/ 76200 w 53"/>
                <a:gd name="T1" fmla="*/ 0 h 42"/>
                <a:gd name="T2" fmla="*/ 0 w 53"/>
                <a:gd name="T3" fmla="*/ 11113 h 42"/>
                <a:gd name="T4" fmla="*/ 11113 w 53"/>
                <a:gd name="T5" fmla="*/ 66675 h 42"/>
                <a:gd name="T6" fmla="*/ 84138 w 53"/>
                <a:gd name="T7" fmla="*/ 55563 h 42"/>
                <a:gd name="T8" fmla="*/ 76200 w 5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2">
                  <a:moveTo>
                    <a:pt x="48" y="0"/>
                  </a:moveTo>
                  <a:lnTo>
                    <a:pt x="0" y="7"/>
                  </a:lnTo>
                  <a:lnTo>
                    <a:pt x="7" y="42"/>
                  </a:lnTo>
                  <a:lnTo>
                    <a:pt x="53" y="35"/>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08" name="Freeform 235"/>
            <p:cNvSpPr/>
            <p:nvPr/>
          </p:nvSpPr>
          <p:spPr bwMode="auto">
            <a:xfrm>
              <a:off x="0" y="2203450"/>
              <a:ext cx="84138" cy="66675"/>
            </a:xfrm>
            <a:custGeom>
              <a:avLst/>
              <a:gdLst>
                <a:gd name="T0" fmla="*/ 76200 w 53"/>
                <a:gd name="T1" fmla="*/ 0 h 42"/>
                <a:gd name="T2" fmla="*/ 0 w 53"/>
                <a:gd name="T3" fmla="*/ 11113 h 42"/>
                <a:gd name="T4" fmla="*/ 11113 w 53"/>
                <a:gd name="T5" fmla="*/ 66675 h 42"/>
                <a:gd name="T6" fmla="*/ 84138 w 53"/>
                <a:gd name="T7" fmla="*/ 55563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42">
                  <a:moveTo>
                    <a:pt x="48" y="0"/>
                  </a:moveTo>
                  <a:lnTo>
                    <a:pt x="0" y="7"/>
                  </a:lnTo>
                  <a:lnTo>
                    <a:pt x="7" y="42"/>
                  </a:lnTo>
                  <a:lnTo>
                    <a:pt x="53"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09" name="Freeform 236"/>
            <p:cNvSpPr/>
            <p:nvPr/>
          </p:nvSpPr>
          <p:spPr bwMode="auto">
            <a:xfrm>
              <a:off x="869950" y="2433637"/>
              <a:ext cx="93663" cy="85725"/>
            </a:xfrm>
            <a:custGeom>
              <a:avLst/>
              <a:gdLst>
                <a:gd name="T0" fmla="*/ 65088 w 59"/>
                <a:gd name="T1" fmla="*/ 0 h 54"/>
                <a:gd name="T2" fmla="*/ 0 w 59"/>
                <a:gd name="T3" fmla="*/ 38100 h 54"/>
                <a:gd name="T4" fmla="*/ 28575 w 59"/>
                <a:gd name="T5" fmla="*/ 85725 h 54"/>
                <a:gd name="T6" fmla="*/ 93663 w 59"/>
                <a:gd name="T7" fmla="*/ 47625 h 54"/>
                <a:gd name="T8" fmla="*/ 65088 w 59"/>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54">
                  <a:moveTo>
                    <a:pt x="41" y="0"/>
                  </a:moveTo>
                  <a:lnTo>
                    <a:pt x="0" y="24"/>
                  </a:lnTo>
                  <a:lnTo>
                    <a:pt x="18" y="54"/>
                  </a:lnTo>
                  <a:lnTo>
                    <a:pt x="59" y="30"/>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10" name="Freeform 237"/>
            <p:cNvSpPr/>
            <p:nvPr/>
          </p:nvSpPr>
          <p:spPr bwMode="auto">
            <a:xfrm>
              <a:off x="869950" y="2433637"/>
              <a:ext cx="93663" cy="85725"/>
            </a:xfrm>
            <a:custGeom>
              <a:avLst/>
              <a:gdLst>
                <a:gd name="T0" fmla="*/ 65088 w 59"/>
                <a:gd name="T1" fmla="*/ 0 h 54"/>
                <a:gd name="T2" fmla="*/ 0 w 59"/>
                <a:gd name="T3" fmla="*/ 38100 h 54"/>
                <a:gd name="T4" fmla="*/ 28575 w 59"/>
                <a:gd name="T5" fmla="*/ 85725 h 54"/>
                <a:gd name="T6" fmla="*/ 93663 w 59"/>
                <a:gd name="T7" fmla="*/ 47625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54">
                  <a:moveTo>
                    <a:pt x="41" y="0"/>
                  </a:moveTo>
                  <a:lnTo>
                    <a:pt x="0" y="24"/>
                  </a:lnTo>
                  <a:lnTo>
                    <a:pt x="18" y="54"/>
                  </a:lnTo>
                  <a:lnTo>
                    <a:pt x="59"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11" name="Freeform 238"/>
            <p:cNvSpPr>
              <a:spLocks noEditPoints="1"/>
            </p:cNvSpPr>
            <p:nvPr/>
          </p:nvSpPr>
          <p:spPr bwMode="auto">
            <a:xfrm>
              <a:off x="390525" y="2532062"/>
              <a:ext cx="400050" cy="265112"/>
            </a:xfrm>
            <a:custGeom>
              <a:avLst/>
              <a:gdLst>
                <a:gd name="T0" fmla="*/ 131763 w 252"/>
                <a:gd name="T1" fmla="*/ 139700 h 167"/>
                <a:gd name="T2" fmla="*/ 0 w 252"/>
                <a:gd name="T3" fmla="*/ 214312 h 167"/>
                <a:gd name="T4" fmla="*/ 28575 w 252"/>
                <a:gd name="T5" fmla="*/ 265112 h 167"/>
                <a:gd name="T6" fmla="*/ 160338 w 252"/>
                <a:gd name="T7" fmla="*/ 187325 h 167"/>
                <a:gd name="T8" fmla="*/ 131763 w 252"/>
                <a:gd name="T9" fmla="*/ 139700 h 167"/>
                <a:gd name="T10" fmla="*/ 371475 w 252"/>
                <a:gd name="T11" fmla="*/ 0 h 167"/>
                <a:gd name="T12" fmla="*/ 239713 w 252"/>
                <a:gd name="T13" fmla="*/ 77787 h 167"/>
                <a:gd name="T14" fmla="*/ 268288 w 252"/>
                <a:gd name="T15" fmla="*/ 127000 h 167"/>
                <a:gd name="T16" fmla="*/ 400050 w 252"/>
                <a:gd name="T17" fmla="*/ 50800 h 167"/>
                <a:gd name="T18" fmla="*/ 371475 w 252"/>
                <a:gd name="T19" fmla="*/ 0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2" h="167">
                  <a:moveTo>
                    <a:pt x="83" y="88"/>
                  </a:moveTo>
                  <a:lnTo>
                    <a:pt x="0" y="135"/>
                  </a:lnTo>
                  <a:lnTo>
                    <a:pt x="18" y="167"/>
                  </a:lnTo>
                  <a:lnTo>
                    <a:pt x="101" y="118"/>
                  </a:lnTo>
                  <a:lnTo>
                    <a:pt x="83" y="88"/>
                  </a:lnTo>
                  <a:close/>
                  <a:moveTo>
                    <a:pt x="234" y="0"/>
                  </a:moveTo>
                  <a:lnTo>
                    <a:pt x="151" y="49"/>
                  </a:lnTo>
                  <a:lnTo>
                    <a:pt x="169" y="80"/>
                  </a:lnTo>
                  <a:lnTo>
                    <a:pt x="252" y="32"/>
                  </a:lnTo>
                  <a:lnTo>
                    <a:pt x="23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12" name="Freeform 239"/>
            <p:cNvSpPr/>
            <p:nvPr/>
          </p:nvSpPr>
          <p:spPr bwMode="auto">
            <a:xfrm>
              <a:off x="219075" y="2809875"/>
              <a:ext cx="92075" cy="87312"/>
            </a:xfrm>
            <a:custGeom>
              <a:avLst/>
              <a:gdLst>
                <a:gd name="T0" fmla="*/ 63500 w 58"/>
                <a:gd name="T1" fmla="*/ 0 h 55"/>
                <a:gd name="T2" fmla="*/ 0 w 58"/>
                <a:gd name="T3" fmla="*/ 36512 h 55"/>
                <a:gd name="T4" fmla="*/ 28575 w 58"/>
                <a:gd name="T5" fmla="*/ 87312 h 55"/>
                <a:gd name="T6" fmla="*/ 92075 w 58"/>
                <a:gd name="T7" fmla="*/ 49212 h 55"/>
                <a:gd name="T8" fmla="*/ 63500 w 58"/>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5">
                  <a:moveTo>
                    <a:pt x="40" y="0"/>
                  </a:moveTo>
                  <a:lnTo>
                    <a:pt x="0" y="23"/>
                  </a:lnTo>
                  <a:lnTo>
                    <a:pt x="18" y="55"/>
                  </a:lnTo>
                  <a:lnTo>
                    <a:pt x="58" y="31"/>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13" name="Freeform 240"/>
            <p:cNvSpPr/>
            <p:nvPr/>
          </p:nvSpPr>
          <p:spPr bwMode="auto">
            <a:xfrm>
              <a:off x="219075" y="2809875"/>
              <a:ext cx="92075" cy="87312"/>
            </a:xfrm>
            <a:custGeom>
              <a:avLst/>
              <a:gdLst>
                <a:gd name="T0" fmla="*/ 63500 w 58"/>
                <a:gd name="T1" fmla="*/ 0 h 55"/>
                <a:gd name="T2" fmla="*/ 0 w 58"/>
                <a:gd name="T3" fmla="*/ 36512 h 55"/>
                <a:gd name="T4" fmla="*/ 28575 w 58"/>
                <a:gd name="T5" fmla="*/ 87312 h 55"/>
                <a:gd name="T6" fmla="*/ 92075 w 58"/>
                <a:gd name="T7" fmla="*/ 49212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55">
                  <a:moveTo>
                    <a:pt x="40" y="0"/>
                  </a:moveTo>
                  <a:lnTo>
                    <a:pt x="0" y="23"/>
                  </a:lnTo>
                  <a:lnTo>
                    <a:pt x="18" y="55"/>
                  </a:lnTo>
                  <a:lnTo>
                    <a:pt x="58"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14" name="Freeform 241"/>
            <p:cNvSpPr/>
            <p:nvPr/>
          </p:nvSpPr>
          <p:spPr bwMode="auto">
            <a:xfrm>
              <a:off x="1122363" y="2732087"/>
              <a:ext cx="90488" cy="95250"/>
            </a:xfrm>
            <a:custGeom>
              <a:avLst/>
              <a:gdLst>
                <a:gd name="T0" fmla="*/ 47625 w 57"/>
                <a:gd name="T1" fmla="*/ 0 h 60"/>
                <a:gd name="T2" fmla="*/ 0 w 57"/>
                <a:gd name="T3" fmla="*/ 57150 h 60"/>
                <a:gd name="T4" fmla="*/ 42863 w 57"/>
                <a:gd name="T5" fmla="*/ 95250 h 60"/>
                <a:gd name="T6" fmla="*/ 90488 w 57"/>
                <a:gd name="T7" fmla="*/ 36513 h 60"/>
                <a:gd name="T8" fmla="*/ 47625 w 57"/>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60">
                  <a:moveTo>
                    <a:pt x="30" y="0"/>
                  </a:moveTo>
                  <a:lnTo>
                    <a:pt x="0" y="36"/>
                  </a:lnTo>
                  <a:lnTo>
                    <a:pt x="27" y="60"/>
                  </a:lnTo>
                  <a:lnTo>
                    <a:pt x="57" y="23"/>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15" name="Freeform 242"/>
            <p:cNvSpPr/>
            <p:nvPr/>
          </p:nvSpPr>
          <p:spPr bwMode="auto">
            <a:xfrm>
              <a:off x="1122363" y="2732087"/>
              <a:ext cx="90488" cy="95250"/>
            </a:xfrm>
            <a:custGeom>
              <a:avLst/>
              <a:gdLst>
                <a:gd name="T0" fmla="*/ 47625 w 57"/>
                <a:gd name="T1" fmla="*/ 0 h 60"/>
                <a:gd name="T2" fmla="*/ 0 w 57"/>
                <a:gd name="T3" fmla="*/ 57150 h 60"/>
                <a:gd name="T4" fmla="*/ 42863 w 57"/>
                <a:gd name="T5" fmla="*/ 95250 h 60"/>
                <a:gd name="T6" fmla="*/ 90488 w 57"/>
                <a:gd name="T7" fmla="*/ 36513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60">
                  <a:moveTo>
                    <a:pt x="30" y="0"/>
                  </a:moveTo>
                  <a:lnTo>
                    <a:pt x="0" y="36"/>
                  </a:lnTo>
                  <a:lnTo>
                    <a:pt x="27" y="60"/>
                  </a:lnTo>
                  <a:lnTo>
                    <a:pt x="57"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16" name="Freeform 243"/>
            <p:cNvSpPr>
              <a:spLocks noEditPoints="1"/>
            </p:cNvSpPr>
            <p:nvPr/>
          </p:nvSpPr>
          <p:spPr bwMode="auto">
            <a:xfrm>
              <a:off x="766763" y="2884487"/>
              <a:ext cx="319088" cy="366712"/>
            </a:xfrm>
            <a:custGeom>
              <a:avLst/>
              <a:gdLst>
                <a:gd name="T0" fmla="*/ 98425 w 201"/>
                <a:gd name="T1" fmla="*/ 211137 h 231"/>
                <a:gd name="T2" fmla="*/ 0 w 201"/>
                <a:gd name="T3" fmla="*/ 330200 h 231"/>
                <a:gd name="T4" fmla="*/ 42863 w 201"/>
                <a:gd name="T5" fmla="*/ 366712 h 231"/>
                <a:gd name="T6" fmla="*/ 141288 w 201"/>
                <a:gd name="T7" fmla="*/ 249237 h 231"/>
                <a:gd name="T8" fmla="*/ 98425 w 201"/>
                <a:gd name="T9" fmla="*/ 211137 h 231"/>
                <a:gd name="T10" fmla="*/ 274638 w 201"/>
                <a:gd name="T11" fmla="*/ 0 h 231"/>
                <a:gd name="T12" fmla="*/ 176213 w 201"/>
                <a:gd name="T13" fmla="*/ 115887 h 231"/>
                <a:gd name="T14" fmla="*/ 220663 w 201"/>
                <a:gd name="T15" fmla="*/ 153987 h 231"/>
                <a:gd name="T16" fmla="*/ 319088 w 201"/>
                <a:gd name="T17" fmla="*/ 38100 h 231"/>
                <a:gd name="T18" fmla="*/ 274638 w 201"/>
                <a:gd name="T19" fmla="*/ 0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1" h="231">
                  <a:moveTo>
                    <a:pt x="62" y="133"/>
                  </a:moveTo>
                  <a:lnTo>
                    <a:pt x="0" y="208"/>
                  </a:lnTo>
                  <a:lnTo>
                    <a:pt x="27" y="231"/>
                  </a:lnTo>
                  <a:lnTo>
                    <a:pt x="89" y="157"/>
                  </a:lnTo>
                  <a:lnTo>
                    <a:pt x="62" y="133"/>
                  </a:lnTo>
                  <a:close/>
                  <a:moveTo>
                    <a:pt x="173" y="0"/>
                  </a:moveTo>
                  <a:lnTo>
                    <a:pt x="111" y="73"/>
                  </a:lnTo>
                  <a:lnTo>
                    <a:pt x="139" y="97"/>
                  </a:lnTo>
                  <a:lnTo>
                    <a:pt x="201" y="24"/>
                  </a:lnTo>
                  <a:lnTo>
                    <a:pt x="17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17" name="Freeform 244"/>
            <p:cNvSpPr/>
            <p:nvPr/>
          </p:nvSpPr>
          <p:spPr bwMode="auto">
            <a:xfrm>
              <a:off x="636588" y="3308350"/>
              <a:ext cx="93663" cy="95250"/>
            </a:xfrm>
            <a:custGeom>
              <a:avLst/>
              <a:gdLst>
                <a:gd name="T0" fmla="*/ 49213 w 59"/>
                <a:gd name="T1" fmla="*/ 0 h 60"/>
                <a:gd name="T2" fmla="*/ 0 w 59"/>
                <a:gd name="T3" fmla="*/ 57150 h 60"/>
                <a:gd name="T4" fmla="*/ 46038 w 59"/>
                <a:gd name="T5" fmla="*/ 95250 h 60"/>
                <a:gd name="T6" fmla="*/ 93663 w 59"/>
                <a:gd name="T7" fmla="*/ 38100 h 60"/>
                <a:gd name="T8" fmla="*/ 49213 w 59"/>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60">
                  <a:moveTo>
                    <a:pt x="31" y="0"/>
                  </a:moveTo>
                  <a:lnTo>
                    <a:pt x="0" y="36"/>
                  </a:lnTo>
                  <a:lnTo>
                    <a:pt x="29" y="60"/>
                  </a:lnTo>
                  <a:lnTo>
                    <a:pt x="59" y="24"/>
                  </a:lnTo>
                  <a:lnTo>
                    <a:pt x="3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18" name="Freeform 245"/>
            <p:cNvSpPr/>
            <p:nvPr/>
          </p:nvSpPr>
          <p:spPr bwMode="auto">
            <a:xfrm>
              <a:off x="636588" y="3308350"/>
              <a:ext cx="93663" cy="95250"/>
            </a:xfrm>
            <a:custGeom>
              <a:avLst/>
              <a:gdLst>
                <a:gd name="T0" fmla="*/ 49213 w 59"/>
                <a:gd name="T1" fmla="*/ 0 h 60"/>
                <a:gd name="T2" fmla="*/ 0 w 59"/>
                <a:gd name="T3" fmla="*/ 57150 h 60"/>
                <a:gd name="T4" fmla="*/ 46038 w 59"/>
                <a:gd name="T5" fmla="*/ 95250 h 60"/>
                <a:gd name="T6" fmla="*/ 93663 w 59"/>
                <a:gd name="T7" fmla="*/ 3810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60">
                  <a:moveTo>
                    <a:pt x="31" y="0"/>
                  </a:moveTo>
                  <a:lnTo>
                    <a:pt x="0" y="36"/>
                  </a:lnTo>
                  <a:lnTo>
                    <a:pt x="29" y="60"/>
                  </a:lnTo>
                  <a:lnTo>
                    <a:pt x="59"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19" name="Freeform 246"/>
            <p:cNvSpPr/>
            <p:nvPr/>
          </p:nvSpPr>
          <p:spPr bwMode="auto">
            <a:xfrm>
              <a:off x="1466850" y="2933700"/>
              <a:ext cx="79375" cy="88900"/>
            </a:xfrm>
            <a:custGeom>
              <a:avLst/>
              <a:gdLst>
                <a:gd name="T0" fmla="*/ 25400 w 50"/>
                <a:gd name="T1" fmla="*/ 0 h 56"/>
                <a:gd name="T2" fmla="*/ 0 w 50"/>
                <a:gd name="T3" fmla="*/ 69850 h 56"/>
                <a:gd name="T4" fmla="*/ 53975 w 50"/>
                <a:gd name="T5" fmla="*/ 88900 h 56"/>
                <a:gd name="T6" fmla="*/ 79375 w 50"/>
                <a:gd name="T7" fmla="*/ 19050 h 56"/>
                <a:gd name="T8" fmla="*/ 25400 w 50"/>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6">
                  <a:moveTo>
                    <a:pt x="16" y="0"/>
                  </a:moveTo>
                  <a:lnTo>
                    <a:pt x="0" y="44"/>
                  </a:lnTo>
                  <a:lnTo>
                    <a:pt x="34" y="56"/>
                  </a:lnTo>
                  <a:lnTo>
                    <a:pt x="50" y="12"/>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20" name="Freeform 247"/>
            <p:cNvSpPr/>
            <p:nvPr/>
          </p:nvSpPr>
          <p:spPr bwMode="auto">
            <a:xfrm>
              <a:off x="1466850" y="2933700"/>
              <a:ext cx="79375" cy="88900"/>
            </a:xfrm>
            <a:custGeom>
              <a:avLst/>
              <a:gdLst>
                <a:gd name="T0" fmla="*/ 25400 w 50"/>
                <a:gd name="T1" fmla="*/ 0 h 56"/>
                <a:gd name="T2" fmla="*/ 0 w 50"/>
                <a:gd name="T3" fmla="*/ 69850 h 56"/>
                <a:gd name="T4" fmla="*/ 53975 w 50"/>
                <a:gd name="T5" fmla="*/ 88900 h 56"/>
                <a:gd name="T6" fmla="*/ 79375 w 50"/>
                <a:gd name="T7" fmla="*/ 1905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56">
                  <a:moveTo>
                    <a:pt x="16" y="0"/>
                  </a:moveTo>
                  <a:lnTo>
                    <a:pt x="0" y="44"/>
                  </a:lnTo>
                  <a:lnTo>
                    <a:pt x="34" y="56"/>
                  </a:lnTo>
                  <a:lnTo>
                    <a:pt x="5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21" name="Freeform 248"/>
            <p:cNvSpPr>
              <a:spLocks noEditPoints="1"/>
            </p:cNvSpPr>
            <p:nvPr/>
          </p:nvSpPr>
          <p:spPr bwMode="auto">
            <a:xfrm>
              <a:off x="1277938" y="3119437"/>
              <a:ext cx="200025" cy="423862"/>
            </a:xfrm>
            <a:custGeom>
              <a:avLst/>
              <a:gdLst>
                <a:gd name="T0" fmla="*/ 52388 w 126"/>
                <a:gd name="T1" fmla="*/ 260350 h 267"/>
                <a:gd name="T2" fmla="*/ 0 w 126"/>
                <a:gd name="T3" fmla="*/ 404812 h 267"/>
                <a:gd name="T4" fmla="*/ 53975 w 126"/>
                <a:gd name="T5" fmla="*/ 423862 h 267"/>
                <a:gd name="T6" fmla="*/ 104775 w 126"/>
                <a:gd name="T7" fmla="*/ 280987 h 267"/>
                <a:gd name="T8" fmla="*/ 52388 w 126"/>
                <a:gd name="T9" fmla="*/ 260350 h 267"/>
                <a:gd name="T10" fmla="*/ 146050 w 126"/>
                <a:gd name="T11" fmla="*/ 0 h 267"/>
                <a:gd name="T12" fmla="*/ 95250 w 126"/>
                <a:gd name="T13" fmla="*/ 144462 h 267"/>
                <a:gd name="T14" fmla="*/ 147638 w 126"/>
                <a:gd name="T15" fmla="*/ 165100 h 267"/>
                <a:gd name="T16" fmla="*/ 200025 w 126"/>
                <a:gd name="T17" fmla="*/ 19050 h 267"/>
                <a:gd name="T18" fmla="*/ 146050 w 126"/>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267">
                  <a:moveTo>
                    <a:pt x="33" y="164"/>
                  </a:moveTo>
                  <a:lnTo>
                    <a:pt x="0" y="255"/>
                  </a:lnTo>
                  <a:lnTo>
                    <a:pt x="34" y="267"/>
                  </a:lnTo>
                  <a:lnTo>
                    <a:pt x="66" y="177"/>
                  </a:lnTo>
                  <a:lnTo>
                    <a:pt x="33" y="164"/>
                  </a:lnTo>
                  <a:close/>
                  <a:moveTo>
                    <a:pt x="92" y="0"/>
                  </a:moveTo>
                  <a:lnTo>
                    <a:pt x="60" y="91"/>
                  </a:lnTo>
                  <a:lnTo>
                    <a:pt x="93" y="104"/>
                  </a:lnTo>
                  <a:lnTo>
                    <a:pt x="126" y="12"/>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22" name="Freeform 249"/>
            <p:cNvSpPr/>
            <p:nvPr/>
          </p:nvSpPr>
          <p:spPr bwMode="auto">
            <a:xfrm>
              <a:off x="1209675" y="3640137"/>
              <a:ext cx="79375" cy="90487"/>
            </a:xfrm>
            <a:custGeom>
              <a:avLst/>
              <a:gdLst>
                <a:gd name="T0" fmla="*/ 25400 w 50"/>
                <a:gd name="T1" fmla="*/ 0 h 57"/>
                <a:gd name="T2" fmla="*/ 0 w 50"/>
                <a:gd name="T3" fmla="*/ 71437 h 57"/>
                <a:gd name="T4" fmla="*/ 53975 w 50"/>
                <a:gd name="T5" fmla="*/ 90487 h 57"/>
                <a:gd name="T6" fmla="*/ 79375 w 50"/>
                <a:gd name="T7" fmla="*/ 19050 h 57"/>
                <a:gd name="T8" fmla="*/ 25400 w 50"/>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7">
                  <a:moveTo>
                    <a:pt x="16" y="0"/>
                  </a:moveTo>
                  <a:lnTo>
                    <a:pt x="0" y="45"/>
                  </a:lnTo>
                  <a:lnTo>
                    <a:pt x="34" y="57"/>
                  </a:lnTo>
                  <a:lnTo>
                    <a:pt x="50" y="12"/>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23" name="Freeform 250"/>
            <p:cNvSpPr/>
            <p:nvPr/>
          </p:nvSpPr>
          <p:spPr bwMode="auto">
            <a:xfrm>
              <a:off x="1209675" y="3640137"/>
              <a:ext cx="79375" cy="90487"/>
            </a:xfrm>
            <a:custGeom>
              <a:avLst/>
              <a:gdLst>
                <a:gd name="T0" fmla="*/ 25400 w 50"/>
                <a:gd name="T1" fmla="*/ 0 h 57"/>
                <a:gd name="T2" fmla="*/ 0 w 50"/>
                <a:gd name="T3" fmla="*/ 71437 h 57"/>
                <a:gd name="T4" fmla="*/ 53975 w 50"/>
                <a:gd name="T5" fmla="*/ 90487 h 57"/>
                <a:gd name="T6" fmla="*/ 79375 w 50"/>
                <a:gd name="T7" fmla="*/ 19050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57">
                  <a:moveTo>
                    <a:pt x="16" y="0"/>
                  </a:moveTo>
                  <a:lnTo>
                    <a:pt x="0" y="45"/>
                  </a:lnTo>
                  <a:lnTo>
                    <a:pt x="34" y="57"/>
                  </a:lnTo>
                  <a:lnTo>
                    <a:pt x="5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24" name="Rectangle 251"/>
            <p:cNvSpPr>
              <a:spLocks noChangeArrowheads="1"/>
            </p:cNvSpPr>
            <p:nvPr/>
          </p:nvSpPr>
          <p:spPr bwMode="auto">
            <a:xfrm>
              <a:off x="1778000" y="3006725"/>
              <a:ext cx="58738" cy="77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3125" name="Freeform 252"/>
            <p:cNvSpPr/>
            <p:nvPr/>
          </p:nvSpPr>
          <p:spPr bwMode="auto">
            <a:xfrm>
              <a:off x="1778000" y="3006725"/>
              <a:ext cx="58738" cy="77787"/>
            </a:xfrm>
            <a:custGeom>
              <a:avLst/>
              <a:gdLst>
                <a:gd name="T0" fmla="*/ 0 w 37"/>
                <a:gd name="T1" fmla="*/ 0 h 49"/>
                <a:gd name="T2" fmla="*/ 0 w 37"/>
                <a:gd name="T3" fmla="*/ 77787 h 49"/>
                <a:gd name="T4" fmla="*/ 58738 w 37"/>
                <a:gd name="T5" fmla="*/ 77787 h 49"/>
                <a:gd name="T6" fmla="*/ 58738 w 37"/>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49">
                  <a:moveTo>
                    <a:pt x="0" y="0"/>
                  </a:moveTo>
                  <a:lnTo>
                    <a:pt x="0" y="49"/>
                  </a:lnTo>
                  <a:lnTo>
                    <a:pt x="37" y="49"/>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26" name="Freeform 253"/>
            <p:cNvSpPr>
              <a:spLocks noEditPoints="1"/>
            </p:cNvSpPr>
            <p:nvPr/>
          </p:nvSpPr>
          <p:spPr bwMode="auto">
            <a:xfrm>
              <a:off x="1778000" y="3206750"/>
              <a:ext cx="58738" cy="444500"/>
            </a:xfrm>
            <a:custGeom>
              <a:avLst/>
              <a:gdLst>
                <a:gd name="T0" fmla="*/ 0 w 37"/>
                <a:gd name="T1" fmla="*/ 285750 h 280"/>
                <a:gd name="T2" fmla="*/ 0 w 37"/>
                <a:gd name="T3" fmla="*/ 444500 h 280"/>
                <a:gd name="T4" fmla="*/ 58738 w 37"/>
                <a:gd name="T5" fmla="*/ 444500 h 280"/>
                <a:gd name="T6" fmla="*/ 58738 w 37"/>
                <a:gd name="T7" fmla="*/ 285750 h 280"/>
                <a:gd name="T8" fmla="*/ 0 w 37"/>
                <a:gd name="T9" fmla="*/ 285750 h 280"/>
                <a:gd name="T10" fmla="*/ 0 w 37"/>
                <a:gd name="T11" fmla="*/ 0 h 280"/>
                <a:gd name="T12" fmla="*/ 0 w 37"/>
                <a:gd name="T13" fmla="*/ 157163 h 280"/>
                <a:gd name="T14" fmla="*/ 58738 w 37"/>
                <a:gd name="T15" fmla="*/ 157163 h 280"/>
                <a:gd name="T16" fmla="*/ 58738 w 37"/>
                <a:gd name="T17" fmla="*/ 0 h 280"/>
                <a:gd name="T18" fmla="*/ 0 w 37"/>
                <a:gd name="T19" fmla="*/ 0 h 2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280">
                  <a:moveTo>
                    <a:pt x="0" y="180"/>
                  </a:moveTo>
                  <a:lnTo>
                    <a:pt x="0" y="280"/>
                  </a:lnTo>
                  <a:lnTo>
                    <a:pt x="37" y="280"/>
                  </a:lnTo>
                  <a:lnTo>
                    <a:pt x="37" y="180"/>
                  </a:lnTo>
                  <a:lnTo>
                    <a:pt x="0" y="180"/>
                  </a:lnTo>
                  <a:close/>
                  <a:moveTo>
                    <a:pt x="0" y="0"/>
                  </a:moveTo>
                  <a:lnTo>
                    <a:pt x="0" y="99"/>
                  </a:lnTo>
                  <a:lnTo>
                    <a:pt x="37" y="99"/>
                  </a:lnTo>
                  <a:lnTo>
                    <a:pt x="37"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27" name="Rectangle 254"/>
            <p:cNvSpPr>
              <a:spLocks noChangeArrowheads="1"/>
            </p:cNvSpPr>
            <p:nvPr/>
          </p:nvSpPr>
          <p:spPr bwMode="auto">
            <a:xfrm>
              <a:off x="1778000" y="3771900"/>
              <a:ext cx="58738" cy="71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3128" name="Freeform 255"/>
            <p:cNvSpPr/>
            <p:nvPr/>
          </p:nvSpPr>
          <p:spPr bwMode="auto">
            <a:xfrm>
              <a:off x="1778000" y="3771900"/>
              <a:ext cx="58738" cy="71437"/>
            </a:xfrm>
            <a:custGeom>
              <a:avLst/>
              <a:gdLst>
                <a:gd name="T0" fmla="*/ 0 w 37"/>
                <a:gd name="T1" fmla="*/ 0 h 45"/>
                <a:gd name="T2" fmla="*/ 0 w 37"/>
                <a:gd name="T3" fmla="*/ 71437 h 45"/>
                <a:gd name="T4" fmla="*/ 58738 w 37"/>
                <a:gd name="T5" fmla="*/ 71437 h 45"/>
                <a:gd name="T6" fmla="*/ 58738 w 37"/>
                <a:gd name="T7" fmla="*/ 0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45">
                  <a:moveTo>
                    <a:pt x="0" y="0"/>
                  </a:moveTo>
                  <a:lnTo>
                    <a:pt x="0" y="45"/>
                  </a:lnTo>
                  <a:lnTo>
                    <a:pt x="37" y="45"/>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29" name="Freeform 256"/>
            <p:cNvSpPr/>
            <p:nvPr/>
          </p:nvSpPr>
          <p:spPr bwMode="auto">
            <a:xfrm>
              <a:off x="2241550" y="2936875"/>
              <a:ext cx="79375" cy="90487"/>
            </a:xfrm>
            <a:custGeom>
              <a:avLst/>
              <a:gdLst>
                <a:gd name="T0" fmla="*/ 0 w 50"/>
                <a:gd name="T1" fmla="*/ 19050 h 57"/>
                <a:gd name="T2" fmla="*/ 25400 w 50"/>
                <a:gd name="T3" fmla="*/ 90487 h 57"/>
                <a:gd name="T4" fmla="*/ 79375 w 50"/>
                <a:gd name="T5" fmla="*/ 71437 h 57"/>
                <a:gd name="T6" fmla="*/ 53975 w 50"/>
                <a:gd name="T7" fmla="*/ 0 h 57"/>
                <a:gd name="T8" fmla="*/ 0 w 50"/>
                <a:gd name="T9" fmla="*/ 1905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7">
                  <a:moveTo>
                    <a:pt x="0" y="12"/>
                  </a:moveTo>
                  <a:lnTo>
                    <a:pt x="16" y="57"/>
                  </a:lnTo>
                  <a:lnTo>
                    <a:pt x="50" y="45"/>
                  </a:lnTo>
                  <a:lnTo>
                    <a:pt x="34" y="0"/>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30" name="Freeform 257"/>
            <p:cNvSpPr/>
            <p:nvPr/>
          </p:nvSpPr>
          <p:spPr bwMode="auto">
            <a:xfrm>
              <a:off x="2241550" y="2936875"/>
              <a:ext cx="79375" cy="90487"/>
            </a:xfrm>
            <a:custGeom>
              <a:avLst/>
              <a:gdLst>
                <a:gd name="T0" fmla="*/ 0 w 50"/>
                <a:gd name="T1" fmla="*/ 19050 h 57"/>
                <a:gd name="T2" fmla="*/ 25400 w 50"/>
                <a:gd name="T3" fmla="*/ 90487 h 57"/>
                <a:gd name="T4" fmla="*/ 79375 w 50"/>
                <a:gd name="T5" fmla="*/ 71437 h 57"/>
                <a:gd name="T6" fmla="*/ 53975 w 50"/>
                <a:gd name="T7" fmla="*/ 0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57">
                  <a:moveTo>
                    <a:pt x="0" y="12"/>
                  </a:moveTo>
                  <a:lnTo>
                    <a:pt x="16" y="57"/>
                  </a:lnTo>
                  <a:lnTo>
                    <a:pt x="50" y="45"/>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31" name="Freeform 258"/>
            <p:cNvSpPr>
              <a:spLocks noEditPoints="1"/>
            </p:cNvSpPr>
            <p:nvPr/>
          </p:nvSpPr>
          <p:spPr bwMode="auto">
            <a:xfrm>
              <a:off x="2309813" y="3124200"/>
              <a:ext cx="200025" cy="423862"/>
            </a:xfrm>
            <a:custGeom>
              <a:avLst/>
              <a:gdLst>
                <a:gd name="T0" fmla="*/ 95250 w 126"/>
                <a:gd name="T1" fmla="*/ 279400 h 267"/>
                <a:gd name="T2" fmla="*/ 147638 w 126"/>
                <a:gd name="T3" fmla="*/ 423862 h 267"/>
                <a:gd name="T4" fmla="*/ 200025 w 126"/>
                <a:gd name="T5" fmla="*/ 404812 h 267"/>
                <a:gd name="T6" fmla="*/ 149225 w 126"/>
                <a:gd name="T7" fmla="*/ 260350 h 267"/>
                <a:gd name="T8" fmla="*/ 95250 w 126"/>
                <a:gd name="T9" fmla="*/ 279400 h 267"/>
                <a:gd name="T10" fmla="*/ 0 w 126"/>
                <a:gd name="T11" fmla="*/ 20637 h 267"/>
                <a:gd name="T12" fmla="*/ 52388 w 126"/>
                <a:gd name="T13" fmla="*/ 163512 h 267"/>
                <a:gd name="T14" fmla="*/ 106363 w 126"/>
                <a:gd name="T15" fmla="*/ 142875 h 267"/>
                <a:gd name="T16" fmla="*/ 53975 w 126"/>
                <a:gd name="T17" fmla="*/ 0 h 267"/>
                <a:gd name="T18" fmla="*/ 0 w 126"/>
                <a:gd name="T19" fmla="*/ 20637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267">
                  <a:moveTo>
                    <a:pt x="60" y="176"/>
                  </a:moveTo>
                  <a:lnTo>
                    <a:pt x="93" y="267"/>
                  </a:lnTo>
                  <a:lnTo>
                    <a:pt x="126" y="255"/>
                  </a:lnTo>
                  <a:lnTo>
                    <a:pt x="94" y="164"/>
                  </a:lnTo>
                  <a:lnTo>
                    <a:pt x="60" y="176"/>
                  </a:lnTo>
                  <a:close/>
                  <a:moveTo>
                    <a:pt x="0" y="13"/>
                  </a:moveTo>
                  <a:lnTo>
                    <a:pt x="33" y="103"/>
                  </a:lnTo>
                  <a:lnTo>
                    <a:pt x="67" y="90"/>
                  </a:lnTo>
                  <a:lnTo>
                    <a:pt x="34" y="0"/>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32" name="Freeform 259"/>
            <p:cNvSpPr/>
            <p:nvPr/>
          </p:nvSpPr>
          <p:spPr bwMode="auto">
            <a:xfrm>
              <a:off x="2500313" y="3644900"/>
              <a:ext cx="77788" cy="90487"/>
            </a:xfrm>
            <a:custGeom>
              <a:avLst/>
              <a:gdLst>
                <a:gd name="T0" fmla="*/ 0 w 49"/>
                <a:gd name="T1" fmla="*/ 20637 h 57"/>
                <a:gd name="T2" fmla="*/ 23813 w 49"/>
                <a:gd name="T3" fmla="*/ 90487 h 57"/>
                <a:gd name="T4" fmla="*/ 77788 w 49"/>
                <a:gd name="T5" fmla="*/ 69850 h 57"/>
                <a:gd name="T6" fmla="*/ 53975 w 49"/>
                <a:gd name="T7" fmla="*/ 0 h 57"/>
                <a:gd name="T8" fmla="*/ 0 w 49"/>
                <a:gd name="T9" fmla="*/ 20637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57">
                  <a:moveTo>
                    <a:pt x="0" y="13"/>
                  </a:moveTo>
                  <a:lnTo>
                    <a:pt x="15" y="57"/>
                  </a:lnTo>
                  <a:lnTo>
                    <a:pt x="49" y="44"/>
                  </a:lnTo>
                  <a:lnTo>
                    <a:pt x="34" y="0"/>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33" name="Freeform 260"/>
            <p:cNvSpPr/>
            <p:nvPr/>
          </p:nvSpPr>
          <p:spPr bwMode="auto">
            <a:xfrm>
              <a:off x="2500313" y="3644900"/>
              <a:ext cx="77788" cy="90487"/>
            </a:xfrm>
            <a:custGeom>
              <a:avLst/>
              <a:gdLst>
                <a:gd name="T0" fmla="*/ 0 w 49"/>
                <a:gd name="T1" fmla="*/ 20637 h 57"/>
                <a:gd name="T2" fmla="*/ 23813 w 49"/>
                <a:gd name="T3" fmla="*/ 90487 h 57"/>
                <a:gd name="T4" fmla="*/ 77788 w 49"/>
                <a:gd name="T5" fmla="*/ 69850 h 57"/>
                <a:gd name="T6" fmla="*/ 53975 w 49"/>
                <a:gd name="T7" fmla="*/ 0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7">
                  <a:moveTo>
                    <a:pt x="0" y="13"/>
                  </a:moveTo>
                  <a:lnTo>
                    <a:pt x="15" y="57"/>
                  </a:lnTo>
                  <a:lnTo>
                    <a:pt x="49" y="44"/>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34" name="Freeform 261"/>
            <p:cNvSpPr/>
            <p:nvPr/>
          </p:nvSpPr>
          <p:spPr bwMode="auto">
            <a:xfrm>
              <a:off x="2576513" y="2740025"/>
              <a:ext cx="93663" cy="95250"/>
            </a:xfrm>
            <a:custGeom>
              <a:avLst/>
              <a:gdLst>
                <a:gd name="T0" fmla="*/ 0 w 59"/>
                <a:gd name="T1" fmla="*/ 36513 h 60"/>
                <a:gd name="T2" fmla="*/ 49213 w 59"/>
                <a:gd name="T3" fmla="*/ 95250 h 60"/>
                <a:gd name="T4" fmla="*/ 93663 w 59"/>
                <a:gd name="T5" fmla="*/ 58738 h 60"/>
                <a:gd name="T6" fmla="*/ 44450 w 59"/>
                <a:gd name="T7" fmla="*/ 0 h 60"/>
                <a:gd name="T8" fmla="*/ 0 w 59"/>
                <a:gd name="T9" fmla="*/ 36513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60">
                  <a:moveTo>
                    <a:pt x="0" y="23"/>
                  </a:moveTo>
                  <a:lnTo>
                    <a:pt x="31" y="60"/>
                  </a:lnTo>
                  <a:lnTo>
                    <a:pt x="59" y="37"/>
                  </a:lnTo>
                  <a:lnTo>
                    <a:pt x="28" y="0"/>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35" name="Freeform 262"/>
            <p:cNvSpPr/>
            <p:nvPr/>
          </p:nvSpPr>
          <p:spPr bwMode="auto">
            <a:xfrm>
              <a:off x="2576513" y="2740025"/>
              <a:ext cx="93663" cy="95250"/>
            </a:xfrm>
            <a:custGeom>
              <a:avLst/>
              <a:gdLst>
                <a:gd name="T0" fmla="*/ 0 w 59"/>
                <a:gd name="T1" fmla="*/ 36513 h 60"/>
                <a:gd name="T2" fmla="*/ 49213 w 59"/>
                <a:gd name="T3" fmla="*/ 95250 h 60"/>
                <a:gd name="T4" fmla="*/ 93663 w 59"/>
                <a:gd name="T5" fmla="*/ 58738 h 60"/>
                <a:gd name="T6" fmla="*/ 44450 w 59"/>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60">
                  <a:moveTo>
                    <a:pt x="0" y="23"/>
                  </a:moveTo>
                  <a:lnTo>
                    <a:pt x="31" y="60"/>
                  </a:lnTo>
                  <a:lnTo>
                    <a:pt x="59" y="37"/>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36" name="Freeform 263"/>
            <p:cNvSpPr>
              <a:spLocks noEditPoints="1"/>
            </p:cNvSpPr>
            <p:nvPr/>
          </p:nvSpPr>
          <p:spPr bwMode="auto">
            <a:xfrm>
              <a:off x="2705100" y="2894012"/>
              <a:ext cx="320675" cy="365125"/>
            </a:xfrm>
            <a:custGeom>
              <a:avLst/>
              <a:gdLst>
                <a:gd name="T0" fmla="*/ 177800 w 202"/>
                <a:gd name="T1" fmla="*/ 247650 h 230"/>
                <a:gd name="T2" fmla="*/ 276225 w 202"/>
                <a:gd name="T3" fmla="*/ 365125 h 230"/>
                <a:gd name="T4" fmla="*/ 320675 w 202"/>
                <a:gd name="T5" fmla="*/ 328613 h 230"/>
                <a:gd name="T6" fmla="*/ 222250 w 202"/>
                <a:gd name="T7" fmla="*/ 211138 h 230"/>
                <a:gd name="T8" fmla="*/ 177800 w 202"/>
                <a:gd name="T9" fmla="*/ 247650 h 230"/>
                <a:gd name="T10" fmla="*/ 0 w 202"/>
                <a:gd name="T11" fmla="*/ 34925 h 230"/>
                <a:gd name="T12" fmla="*/ 98425 w 202"/>
                <a:gd name="T13" fmla="*/ 153988 h 230"/>
                <a:gd name="T14" fmla="*/ 141288 w 202"/>
                <a:gd name="T15" fmla="*/ 115888 h 230"/>
                <a:gd name="T16" fmla="*/ 42863 w 202"/>
                <a:gd name="T17" fmla="*/ 0 h 230"/>
                <a:gd name="T18" fmla="*/ 0 w 202"/>
                <a:gd name="T19" fmla="*/ 34925 h 2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 h="230">
                  <a:moveTo>
                    <a:pt x="112" y="156"/>
                  </a:moveTo>
                  <a:lnTo>
                    <a:pt x="174" y="230"/>
                  </a:lnTo>
                  <a:lnTo>
                    <a:pt x="202" y="207"/>
                  </a:lnTo>
                  <a:lnTo>
                    <a:pt x="140" y="133"/>
                  </a:lnTo>
                  <a:lnTo>
                    <a:pt x="112" y="156"/>
                  </a:lnTo>
                  <a:close/>
                  <a:moveTo>
                    <a:pt x="0" y="22"/>
                  </a:moveTo>
                  <a:lnTo>
                    <a:pt x="62" y="97"/>
                  </a:lnTo>
                  <a:lnTo>
                    <a:pt x="89" y="73"/>
                  </a:lnTo>
                  <a:lnTo>
                    <a:pt x="27" y="0"/>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37" name="Freeform 264"/>
            <p:cNvSpPr/>
            <p:nvPr/>
          </p:nvSpPr>
          <p:spPr bwMode="auto">
            <a:xfrm>
              <a:off x="3062288" y="3317875"/>
              <a:ext cx="90488" cy="93662"/>
            </a:xfrm>
            <a:custGeom>
              <a:avLst/>
              <a:gdLst>
                <a:gd name="T0" fmla="*/ 0 w 57"/>
                <a:gd name="T1" fmla="*/ 34925 h 59"/>
                <a:gd name="T2" fmla="*/ 47625 w 57"/>
                <a:gd name="T3" fmla="*/ 93662 h 59"/>
                <a:gd name="T4" fmla="*/ 90488 w 57"/>
                <a:gd name="T5" fmla="*/ 57150 h 59"/>
                <a:gd name="T6" fmla="*/ 42863 w 57"/>
                <a:gd name="T7" fmla="*/ 0 h 59"/>
                <a:gd name="T8" fmla="*/ 0 w 57"/>
                <a:gd name="T9" fmla="*/ 34925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9">
                  <a:moveTo>
                    <a:pt x="0" y="22"/>
                  </a:moveTo>
                  <a:lnTo>
                    <a:pt x="30" y="59"/>
                  </a:lnTo>
                  <a:lnTo>
                    <a:pt x="57" y="36"/>
                  </a:lnTo>
                  <a:lnTo>
                    <a:pt x="27" y="0"/>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38" name="Freeform 265"/>
            <p:cNvSpPr/>
            <p:nvPr/>
          </p:nvSpPr>
          <p:spPr bwMode="auto">
            <a:xfrm>
              <a:off x="3062288" y="3317875"/>
              <a:ext cx="90488" cy="93662"/>
            </a:xfrm>
            <a:custGeom>
              <a:avLst/>
              <a:gdLst>
                <a:gd name="T0" fmla="*/ 0 w 57"/>
                <a:gd name="T1" fmla="*/ 34925 h 59"/>
                <a:gd name="T2" fmla="*/ 47625 w 57"/>
                <a:gd name="T3" fmla="*/ 93662 h 59"/>
                <a:gd name="T4" fmla="*/ 90488 w 57"/>
                <a:gd name="T5" fmla="*/ 57150 h 59"/>
                <a:gd name="T6" fmla="*/ 42863 w 57"/>
                <a:gd name="T7" fmla="*/ 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59">
                  <a:moveTo>
                    <a:pt x="0" y="22"/>
                  </a:moveTo>
                  <a:lnTo>
                    <a:pt x="30" y="59"/>
                  </a:lnTo>
                  <a:lnTo>
                    <a:pt x="57" y="36"/>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39" name="Freeform 266"/>
            <p:cNvSpPr/>
            <p:nvPr/>
          </p:nvSpPr>
          <p:spPr bwMode="auto">
            <a:xfrm>
              <a:off x="2830513" y="2444750"/>
              <a:ext cx="95250" cy="85725"/>
            </a:xfrm>
            <a:custGeom>
              <a:avLst/>
              <a:gdLst>
                <a:gd name="T0" fmla="*/ 0 w 60"/>
                <a:gd name="T1" fmla="*/ 47625 h 54"/>
                <a:gd name="T2" fmla="*/ 66675 w 60"/>
                <a:gd name="T3" fmla="*/ 85725 h 54"/>
                <a:gd name="T4" fmla="*/ 95250 w 60"/>
                <a:gd name="T5" fmla="*/ 36513 h 54"/>
                <a:gd name="T6" fmla="*/ 28575 w 60"/>
                <a:gd name="T7" fmla="*/ 0 h 54"/>
                <a:gd name="T8" fmla="*/ 0 w 60"/>
                <a:gd name="T9" fmla="*/ 47625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4">
                  <a:moveTo>
                    <a:pt x="0" y="30"/>
                  </a:moveTo>
                  <a:lnTo>
                    <a:pt x="42" y="54"/>
                  </a:lnTo>
                  <a:lnTo>
                    <a:pt x="60" y="23"/>
                  </a:lnTo>
                  <a:lnTo>
                    <a:pt x="18" y="0"/>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40" name="Freeform 267"/>
            <p:cNvSpPr/>
            <p:nvPr/>
          </p:nvSpPr>
          <p:spPr bwMode="auto">
            <a:xfrm>
              <a:off x="2830513" y="2444750"/>
              <a:ext cx="95250" cy="85725"/>
            </a:xfrm>
            <a:custGeom>
              <a:avLst/>
              <a:gdLst>
                <a:gd name="T0" fmla="*/ 0 w 60"/>
                <a:gd name="T1" fmla="*/ 47625 h 54"/>
                <a:gd name="T2" fmla="*/ 66675 w 60"/>
                <a:gd name="T3" fmla="*/ 85725 h 54"/>
                <a:gd name="T4" fmla="*/ 95250 w 60"/>
                <a:gd name="T5" fmla="*/ 36513 h 54"/>
                <a:gd name="T6" fmla="*/ 28575 w 60"/>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54">
                  <a:moveTo>
                    <a:pt x="0" y="30"/>
                  </a:moveTo>
                  <a:lnTo>
                    <a:pt x="42" y="54"/>
                  </a:lnTo>
                  <a:lnTo>
                    <a:pt x="60" y="23"/>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41" name="Freeform 268"/>
            <p:cNvSpPr>
              <a:spLocks noEditPoints="1"/>
            </p:cNvSpPr>
            <p:nvPr/>
          </p:nvSpPr>
          <p:spPr bwMode="auto">
            <a:xfrm>
              <a:off x="3005138" y="2543175"/>
              <a:ext cx="400050" cy="265112"/>
            </a:xfrm>
            <a:custGeom>
              <a:avLst/>
              <a:gdLst>
                <a:gd name="T0" fmla="*/ 239713 w 252"/>
                <a:gd name="T1" fmla="*/ 187325 h 167"/>
                <a:gd name="T2" fmla="*/ 371475 w 252"/>
                <a:gd name="T3" fmla="*/ 265112 h 167"/>
                <a:gd name="T4" fmla="*/ 400050 w 252"/>
                <a:gd name="T5" fmla="*/ 214312 h 167"/>
                <a:gd name="T6" fmla="*/ 268288 w 252"/>
                <a:gd name="T7" fmla="*/ 139700 h 167"/>
                <a:gd name="T8" fmla="*/ 239713 w 252"/>
                <a:gd name="T9" fmla="*/ 187325 h 167"/>
                <a:gd name="T10" fmla="*/ 0 w 252"/>
                <a:gd name="T11" fmla="*/ 49212 h 167"/>
                <a:gd name="T12" fmla="*/ 131763 w 252"/>
                <a:gd name="T13" fmla="*/ 127000 h 167"/>
                <a:gd name="T14" fmla="*/ 160338 w 252"/>
                <a:gd name="T15" fmla="*/ 76200 h 167"/>
                <a:gd name="T16" fmla="*/ 28575 w 252"/>
                <a:gd name="T17" fmla="*/ 0 h 167"/>
                <a:gd name="T18" fmla="*/ 0 w 252"/>
                <a:gd name="T19" fmla="*/ 49212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2" h="167">
                  <a:moveTo>
                    <a:pt x="151" y="118"/>
                  </a:moveTo>
                  <a:lnTo>
                    <a:pt x="234" y="167"/>
                  </a:lnTo>
                  <a:lnTo>
                    <a:pt x="252" y="135"/>
                  </a:lnTo>
                  <a:lnTo>
                    <a:pt x="169" y="88"/>
                  </a:lnTo>
                  <a:lnTo>
                    <a:pt x="151" y="118"/>
                  </a:lnTo>
                  <a:close/>
                  <a:moveTo>
                    <a:pt x="0" y="31"/>
                  </a:moveTo>
                  <a:lnTo>
                    <a:pt x="83" y="80"/>
                  </a:lnTo>
                  <a:lnTo>
                    <a:pt x="101" y="48"/>
                  </a:lnTo>
                  <a:lnTo>
                    <a:pt x="18" y="0"/>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42" name="Freeform 269"/>
            <p:cNvSpPr/>
            <p:nvPr/>
          </p:nvSpPr>
          <p:spPr bwMode="auto">
            <a:xfrm>
              <a:off x="3484563" y="2820987"/>
              <a:ext cx="92075" cy="87312"/>
            </a:xfrm>
            <a:custGeom>
              <a:avLst/>
              <a:gdLst>
                <a:gd name="T0" fmla="*/ 0 w 58"/>
                <a:gd name="T1" fmla="*/ 49212 h 55"/>
                <a:gd name="T2" fmla="*/ 63500 w 58"/>
                <a:gd name="T3" fmla="*/ 87312 h 55"/>
                <a:gd name="T4" fmla="*/ 92075 w 58"/>
                <a:gd name="T5" fmla="*/ 36512 h 55"/>
                <a:gd name="T6" fmla="*/ 28575 w 58"/>
                <a:gd name="T7" fmla="*/ 0 h 55"/>
                <a:gd name="T8" fmla="*/ 0 w 58"/>
                <a:gd name="T9" fmla="*/ 49212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5">
                  <a:moveTo>
                    <a:pt x="0" y="31"/>
                  </a:moveTo>
                  <a:lnTo>
                    <a:pt x="40" y="55"/>
                  </a:lnTo>
                  <a:lnTo>
                    <a:pt x="58" y="23"/>
                  </a:lnTo>
                  <a:lnTo>
                    <a:pt x="18" y="0"/>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43" name="Freeform 270"/>
            <p:cNvSpPr/>
            <p:nvPr/>
          </p:nvSpPr>
          <p:spPr bwMode="auto">
            <a:xfrm>
              <a:off x="3484563" y="2820987"/>
              <a:ext cx="92075" cy="87312"/>
            </a:xfrm>
            <a:custGeom>
              <a:avLst/>
              <a:gdLst>
                <a:gd name="T0" fmla="*/ 0 w 58"/>
                <a:gd name="T1" fmla="*/ 49212 h 55"/>
                <a:gd name="T2" fmla="*/ 63500 w 58"/>
                <a:gd name="T3" fmla="*/ 87312 h 55"/>
                <a:gd name="T4" fmla="*/ 92075 w 58"/>
                <a:gd name="T5" fmla="*/ 36512 h 55"/>
                <a:gd name="T6" fmla="*/ 28575 w 58"/>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55">
                  <a:moveTo>
                    <a:pt x="0" y="31"/>
                  </a:moveTo>
                  <a:lnTo>
                    <a:pt x="40" y="55"/>
                  </a:lnTo>
                  <a:lnTo>
                    <a:pt x="58" y="23"/>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44" name="Freeform 271"/>
            <p:cNvSpPr/>
            <p:nvPr/>
          </p:nvSpPr>
          <p:spPr bwMode="auto">
            <a:xfrm>
              <a:off x="2971800" y="2084387"/>
              <a:ext cx="84138" cy="68262"/>
            </a:xfrm>
            <a:custGeom>
              <a:avLst/>
              <a:gdLst>
                <a:gd name="T0" fmla="*/ 0 w 53"/>
                <a:gd name="T1" fmla="*/ 55562 h 43"/>
                <a:gd name="T2" fmla="*/ 76200 w 53"/>
                <a:gd name="T3" fmla="*/ 68262 h 43"/>
                <a:gd name="T4" fmla="*/ 84138 w 53"/>
                <a:gd name="T5" fmla="*/ 12700 h 43"/>
                <a:gd name="T6" fmla="*/ 11113 w 53"/>
                <a:gd name="T7" fmla="*/ 0 h 43"/>
                <a:gd name="T8" fmla="*/ 0 w 53"/>
                <a:gd name="T9" fmla="*/ 5556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3">
                  <a:moveTo>
                    <a:pt x="0" y="35"/>
                  </a:moveTo>
                  <a:lnTo>
                    <a:pt x="48" y="43"/>
                  </a:lnTo>
                  <a:lnTo>
                    <a:pt x="53" y="8"/>
                  </a:lnTo>
                  <a:lnTo>
                    <a:pt x="7" y="0"/>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45" name="Freeform 272"/>
            <p:cNvSpPr/>
            <p:nvPr/>
          </p:nvSpPr>
          <p:spPr bwMode="auto">
            <a:xfrm>
              <a:off x="2971800" y="2084387"/>
              <a:ext cx="84138" cy="68262"/>
            </a:xfrm>
            <a:custGeom>
              <a:avLst/>
              <a:gdLst>
                <a:gd name="T0" fmla="*/ 0 w 53"/>
                <a:gd name="T1" fmla="*/ 55562 h 43"/>
                <a:gd name="T2" fmla="*/ 76200 w 53"/>
                <a:gd name="T3" fmla="*/ 68262 h 43"/>
                <a:gd name="T4" fmla="*/ 84138 w 53"/>
                <a:gd name="T5" fmla="*/ 12700 h 43"/>
                <a:gd name="T6" fmla="*/ 11113 w 53"/>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43">
                  <a:moveTo>
                    <a:pt x="0" y="35"/>
                  </a:moveTo>
                  <a:lnTo>
                    <a:pt x="48" y="43"/>
                  </a:lnTo>
                  <a:lnTo>
                    <a:pt x="53" y="8"/>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46" name="Freeform 273"/>
            <p:cNvSpPr>
              <a:spLocks noEditPoints="1"/>
            </p:cNvSpPr>
            <p:nvPr/>
          </p:nvSpPr>
          <p:spPr bwMode="auto">
            <a:xfrm>
              <a:off x="3168650" y="2119312"/>
              <a:ext cx="433388" cy="130175"/>
            </a:xfrm>
            <a:custGeom>
              <a:avLst/>
              <a:gdLst>
                <a:gd name="T0" fmla="*/ 273050 w 273"/>
                <a:gd name="T1" fmla="*/ 103188 h 82"/>
                <a:gd name="T2" fmla="*/ 422275 w 273"/>
                <a:gd name="T3" fmla="*/ 130175 h 82"/>
                <a:gd name="T4" fmla="*/ 433388 w 273"/>
                <a:gd name="T5" fmla="*/ 74613 h 82"/>
                <a:gd name="T6" fmla="*/ 282575 w 273"/>
                <a:gd name="T7" fmla="*/ 47625 h 82"/>
                <a:gd name="T8" fmla="*/ 273050 w 273"/>
                <a:gd name="T9" fmla="*/ 103188 h 82"/>
                <a:gd name="T10" fmla="*/ 0 w 273"/>
                <a:gd name="T11" fmla="*/ 55563 h 82"/>
                <a:gd name="T12" fmla="*/ 150813 w 273"/>
                <a:gd name="T13" fmla="*/ 80963 h 82"/>
                <a:gd name="T14" fmla="*/ 161925 w 273"/>
                <a:gd name="T15" fmla="*/ 26988 h 82"/>
                <a:gd name="T16" fmla="*/ 9525 w 273"/>
                <a:gd name="T17" fmla="*/ 0 h 82"/>
                <a:gd name="T18" fmla="*/ 0 w 273"/>
                <a:gd name="T19" fmla="*/ 55563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3" h="82">
                  <a:moveTo>
                    <a:pt x="172" y="65"/>
                  </a:moveTo>
                  <a:lnTo>
                    <a:pt x="266" y="82"/>
                  </a:lnTo>
                  <a:lnTo>
                    <a:pt x="273" y="47"/>
                  </a:lnTo>
                  <a:lnTo>
                    <a:pt x="178" y="30"/>
                  </a:lnTo>
                  <a:lnTo>
                    <a:pt x="172" y="65"/>
                  </a:lnTo>
                  <a:close/>
                  <a:moveTo>
                    <a:pt x="0" y="35"/>
                  </a:moveTo>
                  <a:lnTo>
                    <a:pt x="95" y="51"/>
                  </a:lnTo>
                  <a:lnTo>
                    <a:pt x="102" y="17"/>
                  </a:lnTo>
                  <a:lnTo>
                    <a:pt x="6" y="0"/>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47" name="Freeform 274"/>
            <p:cNvSpPr/>
            <p:nvPr/>
          </p:nvSpPr>
          <p:spPr bwMode="auto">
            <a:xfrm>
              <a:off x="3714750" y="2214562"/>
              <a:ext cx="84138" cy="68262"/>
            </a:xfrm>
            <a:custGeom>
              <a:avLst/>
              <a:gdLst>
                <a:gd name="T0" fmla="*/ 0 w 53"/>
                <a:gd name="T1" fmla="*/ 55562 h 43"/>
                <a:gd name="T2" fmla="*/ 73025 w 53"/>
                <a:gd name="T3" fmla="*/ 68262 h 43"/>
                <a:gd name="T4" fmla="*/ 84138 w 53"/>
                <a:gd name="T5" fmla="*/ 12700 h 43"/>
                <a:gd name="T6" fmla="*/ 9525 w 53"/>
                <a:gd name="T7" fmla="*/ 0 h 43"/>
                <a:gd name="T8" fmla="*/ 0 w 53"/>
                <a:gd name="T9" fmla="*/ 5556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3">
                  <a:moveTo>
                    <a:pt x="0" y="35"/>
                  </a:moveTo>
                  <a:lnTo>
                    <a:pt x="46" y="43"/>
                  </a:lnTo>
                  <a:lnTo>
                    <a:pt x="53" y="8"/>
                  </a:lnTo>
                  <a:lnTo>
                    <a:pt x="6" y="0"/>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48" name="Freeform 275"/>
            <p:cNvSpPr/>
            <p:nvPr/>
          </p:nvSpPr>
          <p:spPr bwMode="auto">
            <a:xfrm>
              <a:off x="3714750" y="2214562"/>
              <a:ext cx="84138" cy="68262"/>
            </a:xfrm>
            <a:custGeom>
              <a:avLst/>
              <a:gdLst>
                <a:gd name="T0" fmla="*/ 0 w 53"/>
                <a:gd name="T1" fmla="*/ 55562 h 43"/>
                <a:gd name="T2" fmla="*/ 73025 w 53"/>
                <a:gd name="T3" fmla="*/ 68262 h 43"/>
                <a:gd name="T4" fmla="*/ 84138 w 53"/>
                <a:gd name="T5" fmla="*/ 12700 h 43"/>
                <a:gd name="T6" fmla="*/ 9525 w 53"/>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43">
                  <a:moveTo>
                    <a:pt x="0" y="35"/>
                  </a:moveTo>
                  <a:lnTo>
                    <a:pt x="46" y="43"/>
                  </a:lnTo>
                  <a:lnTo>
                    <a:pt x="53" y="8"/>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49" name="Freeform 276"/>
            <p:cNvSpPr/>
            <p:nvPr/>
          </p:nvSpPr>
          <p:spPr bwMode="auto">
            <a:xfrm>
              <a:off x="2974975" y="1690687"/>
              <a:ext cx="84138" cy="68262"/>
            </a:xfrm>
            <a:custGeom>
              <a:avLst/>
              <a:gdLst>
                <a:gd name="T0" fmla="*/ 9525 w 53"/>
                <a:gd name="T1" fmla="*/ 68262 h 43"/>
                <a:gd name="T2" fmla="*/ 84138 w 53"/>
                <a:gd name="T3" fmla="*/ 55562 h 43"/>
                <a:gd name="T4" fmla="*/ 74613 w 53"/>
                <a:gd name="T5" fmla="*/ 0 h 43"/>
                <a:gd name="T6" fmla="*/ 0 w 53"/>
                <a:gd name="T7" fmla="*/ 12700 h 43"/>
                <a:gd name="T8" fmla="*/ 9525 w 53"/>
                <a:gd name="T9" fmla="*/ 6826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3">
                  <a:moveTo>
                    <a:pt x="6" y="43"/>
                  </a:moveTo>
                  <a:lnTo>
                    <a:pt x="53" y="35"/>
                  </a:lnTo>
                  <a:lnTo>
                    <a:pt x="47" y="0"/>
                  </a:lnTo>
                  <a:lnTo>
                    <a:pt x="0" y="8"/>
                  </a:lnTo>
                  <a:lnTo>
                    <a:pt x="6"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50" name="Freeform 277"/>
            <p:cNvSpPr/>
            <p:nvPr/>
          </p:nvSpPr>
          <p:spPr bwMode="auto">
            <a:xfrm>
              <a:off x="2974975" y="1690687"/>
              <a:ext cx="84138" cy="68262"/>
            </a:xfrm>
            <a:custGeom>
              <a:avLst/>
              <a:gdLst>
                <a:gd name="T0" fmla="*/ 9525 w 53"/>
                <a:gd name="T1" fmla="*/ 68262 h 43"/>
                <a:gd name="T2" fmla="*/ 84138 w 53"/>
                <a:gd name="T3" fmla="*/ 55562 h 43"/>
                <a:gd name="T4" fmla="*/ 74613 w 53"/>
                <a:gd name="T5" fmla="*/ 0 h 43"/>
                <a:gd name="T6" fmla="*/ 0 w 53"/>
                <a:gd name="T7" fmla="*/ 1270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43">
                  <a:moveTo>
                    <a:pt x="6" y="43"/>
                  </a:moveTo>
                  <a:lnTo>
                    <a:pt x="53" y="35"/>
                  </a:lnTo>
                  <a:lnTo>
                    <a:pt x="47" y="0"/>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51" name="Freeform 278"/>
            <p:cNvSpPr>
              <a:spLocks noEditPoints="1"/>
            </p:cNvSpPr>
            <p:nvPr/>
          </p:nvSpPr>
          <p:spPr bwMode="auto">
            <a:xfrm>
              <a:off x="3170238" y="1593850"/>
              <a:ext cx="433388" cy="131762"/>
            </a:xfrm>
            <a:custGeom>
              <a:avLst/>
              <a:gdLst>
                <a:gd name="T0" fmla="*/ 282575 w 273"/>
                <a:gd name="T1" fmla="*/ 82550 h 83"/>
                <a:gd name="T2" fmla="*/ 433388 w 273"/>
                <a:gd name="T3" fmla="*/ 55562 h 83"/>
                <a:gd name="T4" fmla="*/ 423863 w 273"/>
                <a:gd name="T5" fmla="*/ 0 h 83"/>
                <a:gd name="T6" fmla="*/ 273050 w 273"/>
                <a:gd name="T7" fmla="*/ 26987 h 83"/>
                <a:gd name="T8" fmla="*/ 282575 w 273"/>
                <a:gd name="T9" fmla="*/ 82550 h 83"/>
                <a:gd name="T10" fmla="*/ 11113 w 273"/>
                <a:gd name="T11" fmla="*/ 131762 h 83"/>
                <a:gd name="T12" fmla="*/ 161925 w 273"/>
                <a:gd name="T13" fmla="*/ 104775 h 83"/>
                <a:gd name="T14" fmla="*/ 150813 w 273"/>
                <a:gd name="T15" fmla="*/ 49212 h 83"/>
                <a:gd name="T16" fmla="*/ 0 w 273"/>
                <a:gd name="T17" fmla="*/ 76200 h 83"/>
                <a:gd name="T18" fmla="*/ 11113 w 273"/>
                <a:gd name="T19" fmla="*/ 131762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3" h="83">
                  <a:moveTo>
                    <a:pt x="178" y="52"/>
                  </a:moveTo>
                  <a:lnTo>
                    <a:pt x="273" y="35"/>
                  </a:lnTo>
                  <a:lnTo>
                    <a:pt x="267" y="0"/>
                  </a:lnTo>
                  <a:lnTo>
                    <a:pt x="172" y="17"/>
                  </a:lnTo>
                  <a:lnTo>
                    <a:pt x="178" y="52"/>
                  </a:lnTo>
                  <a:close/>
                  <a:moveTo>
                    <a:pt x="7" y="83"/>
                  </a:moveTo>
                  <a:lnTo>
                    <a:pt x="102" y="66"/>
                  </a:lnTo>
                  <a:lnTo>
                    <a:pt x="95" y="31"/>
                  </a:lnTo>
                  <a:lnTo>
                    <a:pt x="0" y="48"/>
                  </a:lnTo>
                  <a:lnTo>
                    <a:pt x="7" y="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52" name="Freeform 279"/>
            <p:cNvSpPr/>
            <p:nvPr/>
          </p:nvSpPr>
          <p:spPr bwMode="auto">
            <a:xfrm>
              <a:off x="3716338" y="1560512"/>
              <a:ext cx="84138" cy="68262"/>
            </a:xfrm>
            <a:custGeom>
              <a:avLst/>
              <a:gdLst>
                <a:gd name="T0" fmla="*/ 9525 w 53"/>
                <a:gd name="T1" fmla="*/ 68262 h 43"/>
                <a:gd name="T2" fmla="*/ 84138 w 53"/>
                <a:gd name="T3" fmla="*/ 55562 h 43"/>
                <a:gd name="T4" fmla="*/ 73025 w 53"/>
                <a:gd name="T5" fmla="*/ 0 h 43"/>
                <a:gd name="T6" fmla="*/ 0 w 53"/>
                <a:gd name="T7" fmla="*/ 12700 h 43"/>
                <a:gd name="T8" fmla="*/ 9525 w 53"/>
                <a:gd name="T9" fmla="*/ 6826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3">
                  <a:moveTo>
                    <a:pt x="6" y="43"/>
                  </a:moveTo>
                  <a:lnTo>
                    <a:pt x="53" y="35"/>
                  </a:lnTo>
                  <a:lnTo>
                    <a:pt x="46" y="0"/>
                  </a:lnTo>
                  <a:lnTo>
                    <a:pt x="0" y="8"/>
                  </a:lnTo>
                  <a:lnTo>
                    <a:pt x="6"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53" name="Freeform 280"/>
            <p:cNvSpPr/>
            <p:nvPr/>
          </p:nvSpPr>
          <p:spPr bwMode="auto">
            <a:xfrm>
              <a:off x="3716338" y="1560512"/>
              <a:ext cx="84138" cy="68262"/>
            </a:xfrm>
            <a:custGeom>
              <a:avLst/>
              <a:gdLst>
                <a:gd name="T0" fmla="*/ 9525 w 53"/>
                <a:gd name="T1" fmla="*/ 68262 h 43"/>
                <a:gd name="T2" fmla="*/ 84138 w 53"/>
                <a:gd name="T3" fmla="*/ 55562 h 43"/>
                <a:gd name="T4" fmla="*/ 73025 w 53"/>
                <a:gd name="T5" fmla="*/ 0 h 43"/>
                <a:gd name="T6" fmla="*/ 0 w 53"/>
                <a:gd name="T7" fmla="*/ 1270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43">
                  <a:moveTo>
                    <a:pt x="6" y="43"/>
                  </a:moveTo>
                  <a:lnTo>
                    <a:pt x="53" y="35"/>
                  </a:lnTo>
                  <a:lnTo>
                    <a:pt x="46" y="0"/>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54" name="Freeform 281"/>
            <p:cNvSpPr/>
            <p:nvPr/>
          </p:nvSpPr>
          <p:spPr bwMode="auto">
            <a:xfrm>
              <a:off x="2838450" y="1311275"/>
              <a:ext cx="92075" cy="85725"/>
            </a:xfrm>
            <a:custGeom>
              <a:avLst/>
              <a:gdLst>
                <a:gd name="T0" fmla="*/ 28575 w 58"/>
                <a:gd name="T1" fmla="*/ 85725 h 54"/>
                <a:gd name="T2" fmla="*/ 92075 w 58"/>
                <a:gd name="T3" fmla="*/ 49213 h 54"/>
                <a:gd name="T4" fmla="*/ 63500 w 58"/>
                <a:gd name="T5" fmla="*/ 0 h 54"/>
                <a:gd name="T6" fmla="*/ 0 w 58"/>
                <a:gd name="T7" fmla="*/ 38100 h 54"/>
                <a:gd name="T8" fmla="*/ 28575 w 58"/>
                <a:gd name="T9" fmla="*/ 85725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4">
                  <a:moveTo>
                    <a:pt x="18" y="54"/>
                  </a:moveTo>
                  <a:lnTo>
                    <a:pt x="58" y="31"/>
                  </a:lnTo>
                  <a:lnTo>
                    <a:pt x="40" y="0"/>
                  </a:lnTo>
                  <a:lnTo>
                    <a:pt x="0" y="24"/>
                  </a:lnTo>
                  <a:lnTo>
                    <a:pt x="18" y="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55" name="Freeform 282"/>
            <p:cNvSpPr/>
            <p:nvPr/>
          </p:nvSpPr>
          <p:spPr bwMode="auto">
            <a:xfrm>
              <a:off x="2838450" y="1311275"/>
              <a:ext cx="92075" cy="85725"/>
            </a:xfrm>
            <a:custGeom>
              <a:avLst/>
              <a:gdLst>
                <a:gd name="T0" fmla="*/ 28575 w 58"/>
                <a:gd name="T1" fmla="*/ 85725 h 54"/>
                <a:gd name="T2" fmla="*/ 92075 w 58"/>
                <a:gd name="T3" fmla="*/ 49213 h 54"/>
                <a:gd name="T4" fmla="*/ 63500 w 58"/>
                <a:gd name="T5" fmla="*/ 0 h 54"/>
                <a:gd name="T6" fmla="*/ 0 w 58"/>
                <a:gd name="T7" fmla="*/ 3810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54">
                  <a:moveTo>
                    <a:pt x="18" y="54"/>
                  </a:moveTo>
                  <a:lnTo>
                    <a:pt x="58" y="31"/>
                  </a:lnTo>
                  <a:lnTo>
                    <a:pt x="40" y="0"/>
                  </a:lnTo>
                  <a:lnTo>
                    <a:pt x="0"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56" name="Freeform 283"/>
            <p:cNvSpPr>
              <a:spLocks noEditPoints="1"/>
            </p:cNvSpPr>
            <p:nvPr/>
          </p:nvSpPr>
          <p:spPr bwMode="auto">
            <a:xfrm>
              <a:off x="3009900" y="1033462"/>
              <a:ext cx="400050" cy="265112"/>
            </a:xfrm>
            <a:custGeom>
              <a:avLst/>
              <a:gdLst>
                <a:gd name="T0" fmla="*/ 268288 w 252"/>
                <a:gd name="T1" fmla="*/ 125412 h 167"/>
                <a:gd name="T2" fmla="*/ 400050 w 252"/>
                <a:gd name="T3" fmla="*/ 50800 h 167"/>
                <a:gd name="T4" fmla="*/ 371475 w 252"/>
                <a:gd name="T5" fmla="*/ 0 h 167"/>
                <a:gd name="T6" fmla="*/ 239713 w 252"/>
                <a:gd name="T7" fmla="*/ 77787 h 167"/>
                <a:gd name="T8" fmla="*/ 268288 w 252"/>
                <a:gd name="T9" fmla="*/ 125412 h 167"/>
                <a:gd name="T10" fmla="*/ 28575 w 252"/>
                <a:gd name="T11" fmla="*/ 265112 h 167"/>
                <a:gd name="T12" fmla="*/ 160338 w 252"/>
                <a:gd name="T13" fmla="*/ 188912 h 167"/>
                <a:gd name="T14" fmla="*/ 131763 w 252"/>
                <a:gd name="T15" fmla="*/ 138112 h 167"/>
                <a:gd name="T16" fmla="*/ 0 w 252"/>
                <a:gd name="T17" fmla="*/ 215900 h 167"/>
                <a:gd name="T18" fmla="*/ 28575 w 252"/>
                <a:gd name="T19" fmla="*/ 265112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2" h="167">
                  <a:moveTo>
                    <a:pt x="169" y="79"/>
                  </a:moveTo>
                  <a:lnTo>
                    <a:pt x="252" y="32"/>
                  </a:lnTo>
                  <a:lnTo>
                    <a:pt x="234" y="0"/>
                  </a:lnTo>
                  <a:lnTo>
                    <a:pt x="151" y="49"/>
                  </a:lnTo>
                  <a:lnTo>
                    <a:pt x="169" y="79"/>
                  </a:lnTo>
                  <a:close/>
                  <a:moveTo>
                    <a:pt x="18" y="167"/>
                  </a:moveTo>
                  <a:lnTo>
                    <a:pt x="101" y="119"/>
                  </a:lnTo>
                  <a:lnTo>
                    <a:pt x="83" y="87"/>
                  </a:lnTo>
                  <a:lnTo>
                    <a:pt x="0" y="136"/>
                  </a:lnTo>
                  <a:lnTo>
                    <a:pt x="18" y="1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57" name="Freeform 284"/>
            <p:cNvSpPr/>
            <p:nvPr/>
          </p:nvSpPr>
          <p:spPr bwMode="auto">
            <a:xfrm>
              <a:off x="3489325" y="933450"/>
              <a:ext cx="93663" cy="88900"/>
            </a:xfrm>
            <a:custGeom>
              <a:avLst/>
              <a:gdLst>
                <a:gd name="T0" fmla="*/ 28575 w 59"/>
                <a:gd name="T1" fmla="*/ 88900 h 56"/>
                <a:gd name="T2" fmla="*/ 93663 w 59"/>
                <a:gd name="T3" fmla="*/ 50800 h 56"/>
                <a:gd name="T4" fmla="*/ 65088 w 59"/>
                <a:gd name="T5" fmla="*/ 0 h 56"/>
                <a:gd name="T6" fmla="*/ 0 w 59"/>
                <a:gd name="T7" fmla="*/ 38100 h 56"/>
                <a:gd name="T8" fmla="*/ 28575 w 59"/>
                <a:gd name="T9" fmla="*/ 8890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56">
                  <a:moveTo>
                    <a:pt x="18" y="56"/>
                  </a:moveTo>
                  <a:lnTo>
                    <a:pt x="59" y="32"/>
                  </a:lnTo>
                  <a:lnTo>
                    <a:pt x="41" y="0"/>
                  </a:lnTo>
                  <a:lnTo>
                    <a:pt x="0" y="24"/>
                  </a:lnTo>
                  <a:lnTo>
                    <a:pt x="18"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58" name="Freeform 285"/>
            <p:cNvSpPr/>
            <p:nvPr/>
          </p:nvSpPr>
          <p:spPr bwMode="auto">
            <a:xfrm>
              <a:off x="3489325" y="933450"/>
              <a:ext cx="93663" cy="88900"/>
            </a:xfrm>
            <a:custGeom>
              <a:avLst/>
              <a:gdLst>
                <a:gd name="T0" fmla="*/ 28575 w 59"/>
                <a:gd name="T1" fmla="*/ 88900 h 56"/>
                <a:gd name="T2" fmla="*/ 93663 w 59"/>
                <a:gd name="T3" fmla="*/ 50800 h 56"/>
                <a:gd name="T4" fmla="*/ 65088 w 59"/>
                <a:gd name="T5" fmla="*/ 0 h 56"/>
                <a:gd name="T6" fmla="*/ 0 w 59"/>
                <a:gd name="T7" fmla="*/ 3810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56">
                  <a:moveTo>
                    <a:pt x="18" y="56"/>
                  </a:moveTo>
                  <a:lnTo>
                    <a:pt x="59" y="32"/>
                  </a:lnTo>
                  <a:lnTo>
                    <a:pt x="41" y="0"/>
                  </a:lnTo>
                  <a:lnTo>
                    <a:pt x="0"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59" name="Freeform 286"/>
            <p:cNvSpPr/>
            <p:nvPr/>
          </p:nvSpPr>
          <p:spPr bwMode="auto">
            <a:xfrm>
              <a:off x="2587625" y="1003300"/>
              <a:ext cx="90488" cy="95250"/>
            </a:xfrm>
            <a:custGeom>
              <a:avLst/>
              <a:gdLst>
                <a:gd name="T0" fmla="*/ 42863 w 57"/>
                <a:gd name="T1" fmla="*/ 95250 h 60"/>
                <a:gd name="T2" fmla="*/ 90488 w 57"/>
                <a:gd name="T3" fmla="*/ 38100 h 60"/>
                <a:gd name="T4" fmla="*/ 47625 w 57"/>
                <a:gd name="T5" fmla="*/ 0 h 60"/>
                <a:gd name="T6" fmla="*/ 0 w 57"/>
                <a:gd name="T7" fmla="*/ 58738 h 60"/>
                <a:gd name="T8" fmla="*/ 42863 w 57"/>
                <a:gd name="T9" fmla="*/ 9525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60">
                  <a:moveTo>
                    <a:pt x="27" y="60"/>
                  </a:moveTo>
                  <a:lnTo>
                    <a:pt x="57" y="24"/>
                  </a:lnTo>
                  <a:lnTo>
                    <a:pt x="30" y="0"/>
                  </a:lnTo>
                  <a:lnTo>
                    <a:pt x="0" y="37"/>
                  </a:lnTo>
                  <a:lnTo>
                    <a:pt x="27"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60" name="Freeform 287"/>
            <p:cNvSpPr/>
            <p:nvPr/>
          </p:nvSpPr>
          <p:spPr bwMode="auto">
            <a:xfrm>
              <a:off x="2587625" y="1003300"/>
              <a:ext cx="90488" cy="95250"/>
            </a:xfrm>
            <a:custGeom>
              <a:avLst/>
              <a:gdLst>
                <a:gd name="T0" fmla="*/ 42863 w 57"/>
                <a:gd name="T1" fmla="*/ 95250 h 60"/>
                <a:gd name="T2" fmla="*/ 90488 w 57"/>
                <a:gd name="T3" fmla="*/ 38100 h 60"/>
                <a:gd name="T4" fmla="*/ 47625 w 57"/>
                <a:gd name="T5" fmla="*/ 0 h 60"/>
                <a:gd name="T6" fmla="*/ 0 w 57"/>
                <a:gd name="T7" fmla="*/ 58738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60">
                  <a:moveTo>
                    <a:pt x="27" y="60"/>
                  </a:moveTo>
                  <a:lnTo>
                    <a:pt x="57" y="24"/>
                  </a:lnTo>
                  <a:lnTo>
                    <a:pt x="30" y="0"/>
                  </a:lnTo>
                  <a:lnTo>
                    <a:pt x="0" y="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61" name="Freeform 288"/>
            <p:cNvSpPr>
              <a:spLocks noEditPoints="1"/>
            </p:cNvSpPr>
            <p:nvPr/>
          </p:nvSpPr>
          <p:spPr bwMode="auto">
            <a:xfrm>
              <a:off x="2714625" y="579437"/>
              <a:ext cx="320675" cy="366712"/>
            </a:xfrm>
            <a:custGeom>
              <a:avLst/>
              <a:gdLst>
                <a:gd name="T0" fmla="*/ 222250 w 202"/>
                <a:gd name="T1" fmla="*/ 153987 h 231"/>
                <a:gd name="T2" fmla="*/ 320675 w 202"/>
                <a:gd name="T3" fmla="*/ 38100 h 231"/>
                <a:gd name="T4" fmla="*/ 277813 w 202"/>
                <a:gd name="T5" fmla="*/ 0 h 231"/>
                <a:gd name="T6" fmla="*/ 179388 w 202"/>
                <a:gd name="T7" fmla="*/ 119062 h 231"/>
                <a:gd name="T8" fmla="*/ 222250 w 202"/>
                <a:gd name="T9" fmla="*/ 153987 h 231"/>
                <a:gd name="T10" fmla="*/ 44450 w 202"/>
                <a:gd name="T11" fmla="*/ 366712 h 231"/>
                <a:gd name="T12" fmla="*/ 142875 w 202"/>
                <a:gd name="T13" fmla="*/ 250825 h 231"/>
                <a:gd name="T14" fmla="*/ 98425 w 202"/>
                <a:gd name="T15" fmla="*/ 212725 h 231"/>
                <a:gd name="T16" fmla="*/ 0 w 202"/>
                <a:gd name="T17" fmla="*/ 330200 h 231"/>
                <a:gd name="T18" fmla="*/ 44450 w 202"/>
                <a:gd name="T19" fmla="*/ 366712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 h="231">
                  <a:moveTo>
                    <a:pt x="140" y="97"/>
                  </a:moveTo>
                  <a:lnTo>
                    <a:pt x="202" y="24"/>
                  </a:lnTo>
                  <a:lnTo>
                    <a:pt x="175" y="0"/>
                  </a:lnTo>
                  <a:lnTo>
                    <a:pt x="113" y="75"/>
                  </a:lnTo>
                  <a:lnTo>
                    <a:pt x="140" y="97"/>
                  </a:lnTo>
                  <a:close/>
                  <a:moveTo>
                    <a:pt x="28" y="231"/>
                  </a:moveTo>
                  <a:lnTo>
                    <a:pt x="90" y="158"/>
                  </a:lnTo>
                  <a:lnTo>
                    <a:pt x="62" y="134"/>
                  </a:lnTo>
                  <a:lnTo>
                    <a:pt x="0" y="208"/>
                  </a:lnTo>
                  <a:lnTo>
                    <a:pt x="28" y="2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62" name="Freeform 289"/>
            <p:cNvSpPr/>
            <p:nvPr/>
          </p:nvSpPr>
          <p:spPr bwMode="auto">
            <a:xfrm>
              <a:off x="3070225" y="427037"/>
              <a:ext cx="93663" cy="95250"/>
            </a:xfrm>
            <a:custGeom>
              <a:avLst/>
              <a:gdLst>
                <a:gd name="T0" fmla="*/ 44450 w 59"/>
                <a:gd name="T1" fmla="*/ 95250 h 60"/>
                <a:gd name="T2" fmla="*/ 93663 w 59"/>
                <a:gd name="T3" fmla="*/ 38100 h 60"/>
                <a:gd name="T4" fmla="*/ 49213 w 59"/>
                <a:gd name="T5" fmla="*/ 0 h 60"/>
                <a:gd name="T6" fmla="*/ 0 w 59"/>
                <a:gd name="T7" fmla="*/ 57150 h 60"/>
                <a:gd name="T8" fmla="*/ 44450 w 59"/>
                <a:gd name="T9" fmla="*/ 9525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60">
                  <a:moveTo>
                    <a:pt x="28" y="60"/>
                  </a:moveTo>
                  <a:lnTo>
                    <a:pt x="59" y="24"/>
                  </a:lnTo>
                  <a:lnTo>
                    <a:pt x="31" y="0"/>
                  </a:lnTo>
                  <a:lnTo>
                    <a:pt x="0" y="36"/>
                  </a:lnTo>
                  <a:lnTo>
                    <a:pt x="28"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63" name="Freeform 290"/>
            <p:cNvSpPr/>
            <p:nvPr/>
          </p:nvSpPr>
          <p:spPr bwMode="auto">
            <a:xfrm>
              <a:off x="3070225" y="427037"/>
              <a:ext cx="93663" cy="95250"/>
            </a:xfrm>
            <a:custGeom>
              <a:avLst/>
              <a:gdLst>
                <a:gd name="T0" fmla="*/ 44450 w 59"/>
                <a:gd name="T1" fmla="*/ 95250 h 60"/>
                <a:gd name="T2" fmla="*/ 93663 w 59"/>
                <a:gd name="T3" fmla="*/ 38100 h 60"/>
                <a:gd name="T4" fmla="*/ 49213 w 59"/>
                <a:gd name="T5" fmla="*/ 0 h 60"/>
                <a:gd name="T6" fmla="*/ 0 w 59"/>
                <a:gd name="T7" fmla="*/ 5715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60">
                  <a:moveTo>
                    <a:pt x="28" y="60"/>
                  </a:moveTo>
                  <a:lnTo>
                    <a:pt x="59" y="24"/>
                  </a:lnTo>
                  <a:lnTo>
                    <a:pt x="31" y="0"/>
                  </a:lnTo>
                  <a:lnTo>
                    <a:pt x="0"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64" name="Freeform 291"/>
            <p:cNvSpPr/>
            <p:nvPr/>
          </p:nvSpPr>
          <p:spPr bwMode="auto">
            <a:xfrm>
              <a:off x="2254250" y="808037"/>
              <a:ext cx="79375" cy="90487"/>
            </a:xfrm>
            <a:custGeom>
              <a:avLst/>
              <a:gdLst>
                <a:gd name="T0" fmla="*/ 53975 w 50"/>
                <a:gd name="T1" fmla="*/ 90487 h 57"/>
                <a:gd name="T2" fmla="*/ 79375 w 50"/>
                <a:gd name="T3" fmla="*/ 20637 h 57"/>
                <a:gd name="T4" fmla="*/ 25400 w 50"/>
                <a:gd name="T5" fmla="*/ 0 h 57"/>
                <a:gd name="T6" fmla="*/ 0 w 50"/>
                <a:gd name="T7" fmla="*/ 69850 h 57"/>
                <a:gd name="T8" fmla="*/ 53975 w 50"/>
                <a:gd name="T9" fmla="*/ 90487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7">
                  <a:moveTo>
                    <a:pt x="34" y="57"/>
                  </a:moveTo>
                  <a:lnTo>
                    <a:pt x="50" y="13"/>
                  </a:lnTo>
                  <a:lnTo>
                    <a:pt x="16" y="0"/>
                  </a:lnTo>
                  <a:lnTo>
                    <a:pt x="0" y="44"/>
                  </a:lnTo>
                  <a:lnTo>
                    <a:pt x="34" y="5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65" name="Freeform 292"/>
            <p:cNvSpPr/>
            <p:nvPr/>
          </p:nvSpPr>
          <p:spPr bwMode="auto">
            <a:xfrm>
              <a:off x="2254250" y="808037"/>
              <a:ext cx="79375" cy="90487"/>
            </a:xfrm>
            <a:custGeom>
              <a:avLst/>
              <a:gdLst>
                <a:gd name="T0" fmla="*/ 53975 w 50"/>
                <a:gd name="T1" fmla="*/ 90487 h 57"/>
                <a:gd name="T2" fmla="*/ 79375 w 50"/>
                <a:gd name="T3" fmla="*/ 20637 h 57"/>
                <a:gd name="T4" fmla="*/ 25400 w 50"/>
                <a:gd name="T5" fmla="*/ 0 h 57"/>
                <a:gd name="T6" fmla="*/ 0 w 50"/>
                <a:gd name="T7" fmla="*/ 69850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57">
                  <a:moveTo>
                    <a:pt x="34" y="57"/>
                  </a:moveTo>
                  <a:lnTo>
                    <a:pt x="50" y="13"/>
                  </a:lnTo>
                  <a:lnTo>
                    <a:pt x="16" y="0"/>
                  </a:lnTo>
                  <a:lnTo>
                    <a:pt x="0"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66" name="Freeform 293"/>
            <p:cNvSpPr>
              <a:spLocks noEditPoints="1"/>
            </p:cNvSpPr>
            <p:nvPr/>
          </p:nvSpPr>
          <p:spPr bwMode="auto">
            <a:xfrm>
              <a:off x="2322513" y="287337"/>
              <a:ext cx="200025" cy="425450"/>
            </a:xfrm>
            <a:custGeom>
              <a:avLst/>
              <a:gdLst>
                <a:gd name="T0" fmla="*/ 149225 w 126"/>
                <a:gd name="T1" fmla="*/ 163513 h 268"/>
                <a:gd name="T2" fmla="*/ 200025 w 126"/>
                <a:gd name="T3" fmla="*/ 20638 h 268"/>
                <a:gd name="T4" fmla="*/ 147638 w 126"/>
                <a:gd name="T5" fmla="*/ 0 h 268"/>
                <a:gd name="T6" fmla="*/ 95250 w 126"/>
                <a:gd name="T7" fmla="*/ 144463 h 268"/>
                <a:gd name="T8" fmla="*/ 149225 w 126"/>
                <a:gd name="T9" fmla="*/ 163513 h 268"/>
                <a:gd name="T10" fmla="*/ 53975 w 126"/>
                <a:gd name="T11" fmla="*/ 425450 h 268"/>
                <a:gd name="T12" fmla="*/ 106363 w 126"/>
                <a:gd name="T13" fmla="*/ 279400 h 268"/>
                <a:gd name="T14" fmla="*/ 52388 w 126"/>
                <a:gd name="T15" fmla="*/ 260350 h 268"/>
                <a:gd name="T16" fmla="*/ 0 w 126"/>
                <a:gd name="T17" fmla="*/ 404813 h 268"/>
                <a:gd name="T18" fmla="*/ 53975 w 126"/>
                <a:gd name="T19" fmla="*/ 425450 h 2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268">
                  <a:moveTo>
                    <a:pt x="94" y="103"/>
                  </a:moveTo>
                  <a:lnTo>
                    <a:pt x="126" y="13"/>
                  </a:lnTo>
                  <a:lnTo>
                    <a:pt x="93" y="0"/>
                  </a:lnTo>
                  <a:lnTo>
                    <a:pt x="60" y="91"/>
                  </a:lnTo>
                  <a:lnTo>
                    <a:pt x="94" y="103"/>
                  </a:lnTo>
                  <a:close/>
                  <a:moveTo>
                    <a:pt x="34" y="268"/>
                  </a:moveTo>
                  <a:lnTo>
                    <a:pt x="67" y="176"/>
                  </a:lnTo>
                  <a:lnTo>
                    <a:pt x="33" y="164"/>
                  </a:lnTo>
                  <a:lnTo>
                    <a:pt x="0" y="255"/>
                  </a:lnTo>
                  <a:lnTo>
                    <a:pt x="34" y="2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67" name="Freeform 294"/>
            <p:cNvSpPr/>
            <p:nvPr/>
          </p:nvSpPr>
          <p:spPr bwMode="auto">
            <a:xfrm>
              <a:off x="2509838" y="100012"/>
              <a:ext cx="80963" cy="90487"/>
            </a:xfrm>
            <a:custGeom>
              <a:avLst/>
              <a:gdLst>
                <a:gd name="T0" fmla="*/ 55563 w 51"/>
                <a:gd name="T1" fmla="*/ 90487 h 57"/>
                <a:gd name="T2" fmla="*/ 80963 w 51"/>
                <a:gd name="T3" fmla="*/ 19050 h 57"/>
                <a:gd name="T4" fmla="*/ 26988 w 51"/>
                <a:gd name="T5" fmla="*/ 0 h 57"/>
                <a:gd name="T6" fmla="*/ 0 w 51"/>
                <a:gd name="T7" fmla="*/ 71437 h 57"/>
                <a:gd name="T8" fmla="*/ 55563 w 51"/>
                <a:gd name="T9" fmla="*/ 90487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7">
                  <a:moveTo>
                    <a:pt x="35" y="57"/>
                  </a:moveTo>
                  <a:lnTo>
                    <a:pt x="51" y="12"/>
                  </a:lnTo>
                  <a:lnTo>
                    <a:pt x="17" y="0"/>
                  </a:lnTo>
                  <a:lnTo>
                    <a:pt x="0" y="45"/>
                  </a:lnTo>
                  <a:lnTo>
                    <a:pt x="35" y="5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68" name="Freeform 295"/>
            <p:cNvSpPr/>
            <p:nvPr/>
          </p:nvSpPr>
          <p:spPr bwMode="auto">
            <a:xfrm>
              <a:off x="2509838" y="100012"/>
              <a:ext cx="80963" cy="90487"/>
            </a:xfrm>
            <a:custGeom>
              <a:avLst/>
              <a:gdLst>
                <a:gd name="T0" fmla="*/ 55563 w 51"/>
                <a:gd name="T1" fmla="*/ 90487 h 57"/>
                <a:gd name="T2" fmla="*/ 80963 w 51"/>
                <a:gd name="T3" fmla="*/ 19050 h 57"/>
                <a:gd name="T4" fmla="*/ 26988 w 51"/>
                <a:gd name="T5" fmla="*/ 0 h 57"/>
                <a:gd name="T6" fmla="*/ 0 w 51"/>
                <a:gd name="T7" fmla="*/ 71437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57">
                  <a:moveTo>
                    <a:pt x="35" y="57"/>
                  </a:moveTo>
                  <a:lnTo>
                    <a:pt x="51" y="12"/>
                  </a:lnTo>
                  <a:lnTo>
                    <a:pt x="17" y="0"/>
                  </a:lnTo>
                  <a:lnTo>
                    <a:pt x="0" y="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69" name="Freeform 296"/>
            <p:cNvSpPr/>
            <p:nvPr/>
          </p:nvSpPr>
          <p:spPr bwMode="auto">
            <a:xfrm>
              <a:off x="2043113" y="939800"/>
              <a:ext cx="69850" cy="85725"/>
            </a:xfrm>
            <a:custGeom>
              <a:avLst/>
              <a:gdLst>
                <a:gd name="T0" fmla="*/ 55563 w 44"/>
                <a:gd name="T1" fmla="*/ 85725 h 54"/>
                <a:gd name="T2" fmla="*/ 69850 w 44"/>
                <a:gd name="T3" fmla="*/ 9525 h 54"/>
                <a:gd name="T4" fmla="*/ 14288 w 44"/>
                <a:gd name="T5" fmla="*/ 0 h 54"/>
                <a:gd name="T6" fmla="*/ 0 w 44"/>
                <a:gd name="T7" fmla="*/ 73025 h 54"/>
                <a:gd name="T8" fmla="*/ 55563 w 44"/>
                <a:gd name="T9" fmla="*/ 85725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54">
                  <a:moveTo>
                    <a:pt x="35" y="54"/>
                  </a:moveTo>
                  <a:lnTo>
                    <a:pt x="44" y="6"/>
                  </a:lnTo>
                  <a:lnTo>
                    <a:pt x="9" y="0"/>
                  </a:lnTo>
                  <a:lnTo>
                    <a:pt x="0" y="46"/>
                  </a:lnTo>
                  <a:lnTo>
                    <a:pt x="35" y="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0" name="Freeform 297"/>
            <p:cNvSpPr/>
            <p:nvPr/>
          </p:nvSpPr>
          <p:spPr bwMode="auto">
            <a:xfrm>
              <a:off x="2043113" y="939800"/>
              <a:ext cx="69850" cy="85725"/>
            </a:xfrm>
            <a:custGeom>
              <a:avLst/>
              <a:gdLst>
                <a:gd name="T0" fmla="*/ 55563 w 44"/>
                <a:gd name="T1" fmla="*/ 85725 h 54"/>
                <a:gd name="T2" fmla="*/ 69850 w 44"/>
                <a:gd name="T3" fmla="*/ 9525 h 54"/>
                <a:gd name="T4" fmla="*/ 14288 w 44"/>
                <a:gd name="T5" fmla="*/ 0 h 54"/>
                <a:gd name="T6" fmla="*/ 0 w 44"/>
                <a:gd name="T7" fmla="*/ 73025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54">
                  <a:moveTo>
                    <a:pt x="35" y="54"/>
                  </a:moveTo>
                  <a:lnTo>
                    <a:pt x="44" y="6"/>
                  </a:lnTo>
                  <a:lnTo>
                    <a:pt x="9" y="0"/>
                  </a:lnTo>
                  <a:lnTo>
                    <a:pt x="0" y="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1" name="Freeform 298"/>
            <p:cNvSpPr>
              <a:spLocks noEditPoints="1"/>
            </p:cNvSpPr>
            <p:nvPr/>
          </p:nvSpPr>
          <p:spPr bwMode="auto">
            <a:xfrm>
              <a:off x="2076450" y="506412"/>
              <a:ext cx="120650" cy="347662"/>
            </a:xfrm>
            <a:custGeom>
              <a:avLst/>
              <a:gdLst>
                <a:gd name="T0" fmla="*/ 98425 w 76"/>
                <a:gd name="T1" fmla="*/ 130175 h 219"/>
                <a:gd name="T2" fmla="*/ 120650 w 76"/>
                <a:gd name="T3" fmla="*/ 11112 h 219"/>
                <a:gd name="T4" fmla="*/ 63500 w 76"/>
                <a:gd name="T5" fmla="*/ 0 h 219"/>
                <a:gd name="T6" fmla="*/ 42863 w 76"/>
                <a:gd name="T7" fmla="*/ 119062 h 219"/>
                <a:gd name="T8" fmla="*/ 98425 w 76"/>
                <a:gd name="T9" fmla="*/ 130175 h 219"/>
                <a:gd name="T10" fmla="*/ 57150 w 76"/>
                <a:gd name="T11" fmla="*/ 347662 h 219"/>
                <a:gd name="T12" fmla="*/ 79375 w 76"/>
                <a:gd name="T13" fmla="*/ 227012 h 219"/>
                <a:gd name="T14" fmla="*/ 22225 w 76"/>
                <a:gd name="T15" fmla="*/ 215900 h 219"/>
                <a:gd name="T16" fmla="*/ 0 w 76"/>
                <a:gd name="T17" fmla="*/ 336550 h 219"/>
                <a:gd name="T18" fmla="*/ 57150 w 76"/>
                <a:gd name="T19" fmla="*/ 347662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219">
                  <a:moveTo>
                    <a:pt x="62" y="82"/>
                  </a:moveTo>
                  <a:lnTo>
                    <a:pt x="76" y="7"/>
                  </a:lnTo>
                  <a:lnTo>
                    <a:pt x="40" y="0"/>
                  </a:lnTo>
                  <a:lnTo>
                    <a:pt x="27" y="75"/>
                  </a:lnTo>
                  <a:lnTo>
                    <a:pt x="62" y="82"/>
                  </a:lnTo>
                  <a:close/>
                  <a:moveTo>
                    <a:pt x="36" y="219"/>
                  </a:moveTo>
                  <a:lnTo>
                    <a:pt x="50" y="143"/>
                  </a:lnTo>
                  <a:lnTo>
                    <a:pt x="14" y="136"/>
                  </a:lnTo>
                  <a:lnTo>
                    <a:pt x="0" y="212"/>
                  </a:lnTo>
                  <a:lnTo>
                    <a:pt x="36" y="2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2" name="Freeform 299"/>
            <p:cNvSpPr/>
            <p:nvPr/>
          </p:nvSpPr>
          <p:spPr bwMode="auto">
            <a:xfrm>
              <a:off x="2160588" y="334962"/>
              <a:ext cx="69850" cy="85725"/>
            </a:xfrm>
            <a:custGeom>
              <a:avLst/>
              <a:gdLst>
                <a:gd name="T0" fmla="*/ 53975 w 44"/>
                <a:gd name="T1" fmla="*/ 85725 h 54"/>
                <a:gd name="T2" fmla="*/ 69850 w 44"/>
                <a:gd name="T3" fmla="*/ 9525 h 54"/>
                <a:gd name="T4" fmla="*/ 14288 w 44"/>
                <a:gd name="T5" fmla="*/ 0 h 54"/>
                <a:gd name="T6" fmla="*/ 0 w 44"/>
                <a:gd name="T7" fmla="*/ 74613 h 54"/>
                <a:gd name="T8" fmla="*/ 53975 w 44"/>
                <a:gd name="T9" fmla="*/ 85725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54">
                  <a:moveTo>
                    <a:pt x="34" y="54"/>
                  </a:moveTo>
                  <a:lnTo>
                    <a:pt x="44" y="6"/>
                  </a:lnTo>
                  <a:lnTo>
                    <a:pt x="9" y="0"/>
                  </a:lnTo>
                  <a:lnTo>
                    <a:pt x="0" y="47"/>
                  </a:lnTo>
                  <a:lnTo>
                    <a:pt x="34" y="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3" name="Freeform 300"/>
            <p:cNvSpPr/>
            <p:nvPr/>
          </p:nvSpPr>
          <p:spPr bwMode="auto">
            <a:xfrm>
              <a:off x="2160588" y="334962"/>
              <a:ext cx="69850" cy="85725"/>
            </a:xfrm>
            <a:custGeom>
              <a:avLst/>
              <a:gdLst>
                <a:gd name="T0" fmla="*/ 53975 w 44"/>
                <a:gd name="T1" fmla="*/ 85725 h 54"/>
                <a:gd name="T2" fmla="*/ 69850 w 44"/>
                <a:gd name="T3" fmla="*/ 9525 h 54"/>
                <a:gd name="T4" fmla="*/ 14288 w 44"/>
                <a:gd name="T5" fmla="*/ 0 h 54"/>
                <a:gd name="T6" fmla="*/ 0 w 44"/>
                <a:gd name="T7" fmla="*/ 74613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54">
                  <a:moveTo>
                    <a:pt x="34" y="54"/>
                  </a:moveTo>
                  <a:lnTo>
                    <a:pt x="44" y="6"/>
                  </a:lnTo>
                  <a:lnTo>
                    <a:pt x="9" y="0"/>
                  </a:lnTo>
                  <a:lnTo>
                    <a:pt x="0"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4" name="Freeform 301"/>
            <p:cNvSpPr/>
            <p:nvPr/>
          </p:nvSpPr>
          <p:spPr bwMode="auto">
            <a:xfrm>
              <a:off x="1712913" y="933450"/>
              <a:ext cx="68263" cy="82550"/>
            </a:xfrm>
            <a:custGeom>
              <a:avLst/>
              <a:gdLst>
                <a:gd name="T0" fmla="*/ 68263 w 43"/>
                <a:gd name="T1" fmla="*/ 74613 h 52"/>
                <a:gd name="T2" fmla="*/ 55563 w 43"/>
                <a:gd name="T3" fmla="*/ 0 h 52"/>
                <a:gd name="T4" fmla="*/ 0 w 43"/>
                <a:gd name="T5" fmla="*/ 9525 h 52"/>
                <a:gd name="T6" fmla="*/ 12700 w 43"/>
                <a:gd name="T7" fmla="*/ 82550 h 52"/>
                <a:gd name="T8" fmla="*/ 68263 w 43"/>
                <a:gd name="T9" fmla="*/ 74613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52">
                  <a:moveTo>
                    <a:pt x="43" y="47"/>
                  </a:moveTo>
                  <a:lnTo>
                    <a:pt x="35" y="0"/>
                  </a:lnTo>
                  <a:lnTo>
                    <a:pt x="0" y="6"/>
                  </a:lnTo>
                  <a:lnTo>
                    <a:pt x="8" y="52"/>
                  </a:lnTo>
                  <a:lnTo>
                    <a:pt x="43" y="4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 name="Freeform 302"/>
            <p:cNvSpPr/>
            <p:nvPr/>
          </p:nvSpPr>
          <p:spPr bwMode="auto">
            <a:xfrm>
              <a:off x="1712913" y="933450"/>
              <a:ext cx="68263" cy="82550"/>
            </a:xfrm>
            <a:custGeom>
              <a:avLst/>
              <a:gdLst>
                <a:gd name="T0" fmla="*/ 68263 w 43"/>
                <a:gd name="T1" fmla="*/ 74613 h 52"/>
                <a:gd name="T2" fmla="*/ 55563 w 43"/>
                <a:gd name="T3" fmla="*/ 0 h 52"/>
                <a:gd name="T4" fmla="*/ 0 w 43"/>
                <a:gd name="T5" fmla="*/ 9525 h 52"/>
                <a:gd name="T6" fmla="*/ 12700 w 43"/>
                <a:gd name="T7" fmla="*/ 8255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52">
                  <a:moveTo>
                    <a:pt x="43" y="47"/>
                  </a:moveTo>
                  <a:lnTo>
                    <a:pt x="35" y="0"/>
                  </a:lnTo>
                  <a:lnTo>
                    <a:pt x="0" y="6"/>
                  </a:lnTo>
                  <a:lnTo>
                    <a:pt x="8" y="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6" name="Freeform 303"/>
            <p:cNvSpPr>
              <a:spLocks noEditPoints="1"/>
            </p:cNvSpPr>
            <p:nvPr/>
          </p:nvSpPr>
          <p:spPr bwMode="auto">
            <a:xfrm>
              <a:off x="1641475" y="496887"/>
              <a:ext cx="112713" cy="347662"/>
            </a:xfrm>
            <a:custGeom>
              <a:avLst/>
              <a:gdLst>
                <a:gd name="T0" fmla="*/ 76200 w 71"/>
                <a:gd name="T1" fmla="*/ 120650 h 219"/>
                <a:gd name="T2" fmla="*/ 57150 w 71"/>
                <a:gd name="T3" fmla="*/ 0 h 219"/>
                <a:gd name="T4" fmla="*/ 0 w 71"/>
                <a:gd name="T5" fmla="*/ 9525 h 219"/>
                <a:gd name="T6" fmla="*/ 19050 w 71"/>
                <a:gd name="T7" fmla="*/ 131762 h 219"/>
                <a:gd name="T8" fmla="*/ 76200 w 71"/>
                <a:gd name="T9" fmla="*/ 120650 h 219"/>
                <a:gd name="T10" fmla="*/ 112713 w 71"/>
                <a:gd name="T11" fmla="*/ 338137 h 219"/>
                <a:gd name="T12" fmla="*/ 92075 w 71"/>
                <a:gd name="T13" fmla="*/ 219075 h 219"/>
                <a:gd name="T14" fmla="*/ 34925 w 71"/>
                <a:gd name="T15" fmla="*/ 227012 h 219"/>
                <a:gd name="T16" fmla="*/ 55563 w 71"/>
                <a:gd name="T17" fmla="*/ 347662 h 219"/>
                <a:gd name="T18" fmla="*/ 112713 w 71"/>
                <a:gd name="T19" fmla="*/ 338137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 h="219">
                  <a:moveTo>
                    <a:pt x="48" y="76"/>
                  </a:moveTo>
                  <a:lnTo>
                    <a:pt x="36" y="0"/>
                  </a:lnTo>
                  <a:lnTo>
                    <a:pt x="0" y="6"/>
                  </a:lnTo>
                  <a:lnTo>
                    <a:pt x="12" y="83"/>
                  </a:lnTo>
                  <a:lnTo>
                    <a:pt x="48" y="76"/>
                  </a:lnTo>
                  <a:close/>
                  <a:moveTo>
                    <a:pt x="71" y="213"/>
                  </a:moveTo>
                  <a:lnTo>
                    <a:pt x="58" y="138"/>
                  </a:lnTo>
                  <a:lnTo>
                    <a:pt x="22" y="143"/>
                  </a:lnTo>
                  <a:lnTo>
                    <a:pt x="35" y="219"/>
                  </a:lnTo>
                  <a:lnTo>
                    <a:pt x="71" y="2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7" name="Freeform 304"/>
            <p:cNvSpPr/>
            <p:nvPr/>
          </p:nvSpPr>
          <p:spPr bwMode="auto">
            <a:xfrm>
              <a:off x="1614488" y="325437"/>
              <a:ext cx="68263" cy="84137"/>
            </a:xfrm>
            <a:custGeom>
              <a:avLst/>
              <a:gdLst>
                <a:gd name="T0" fmla="*/ 68263 w 43"/>
                <a:gd name="T1" fmla="*/ 74612 h 53"/>
                <a:gd name="T2" fmla="*/ 55563 w 43"/>
                <a:gd name="T3" fmla="*/ 0 h 53"/>
                <a:gd name="T4" fmla="*/ 0 w 43"/>
                <a:gd name="T5" fmla="*/ 9525 h 53"/>
                <a:gd name="T6" fmla="*/ 12700 w 43"/>
                <a:gd name="T7" fmla="*/ 84137 h 53"/>
                <a:gd name="T8" fmla="*/ 68263 w 43"/>
                <a:gd name="T9" fmla="*/ 74612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53">
                  <a:moveTo>
                    <a:pt x="43" y="47"/>
                  </a:moveTo>
                  <a:lnTo>
                    <a:pt x="35" y="0"/>
                  </a:lnTo>
                  <a:lnTo>
                    <a:pt x="0" y="6"/>
                  </a:lnTo>
                  <a:lnTo>
                    <a:pt x="8" y="53"/>
                  </a:lnTo>
                  <a:lnTo>
                    <a:pt x="43" y="4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8" name="Freeform 305"/>
            <p:cNvSpPr/>
            <p:nvPr/>
          </p:nvSpPr>
          <p:spPr bwMode="auto">
            <a:xfrm>
              <a:off x="1614488" y="325437"/>
              <a:ext cx="68263" cy="84137"/>
            </a:xfrm>
            <a:custGeom>
              <a:avLst/>
              <a:gdLst>
                <a:gd name="T0" fmla="*/ 68263 w 43"/>
                <a:gd name="T1" fmla="*/ 74612 h 53"/>
                <a:gd name="T2" fmla="*/ 55563 w 43"/>
                <a:gd name="T3" fmla="*/ 0 h 53"/>
                <a:gd name="T4" fmla="*/ 0 w 43"/>
                <a:gd name="T5" fmla="*/ 9525 h 53"/>
                <a:gd name="T6" fmla="*/ 12700 w 43"/>
                <a:gd name="T7" fmla="*/ 84137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53">
                  <a:moveTo>
                    <a:pt x="43" y="47"/>
                  </a:moveTo>
                  <a:lnTo>
                    <a:pt x="35" y="0"/>
                  </a:lnTo>
                  <a:lnTo>
                    <a:pt x="0" y="6"/>
                  </a:lnTo>
                  <a:lnTo>
                    <a:pt x="8" y="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9" name="Freeform 306"/>
            <p:cNvSpPr/>
            <p:nvPr/>
          </p:nvSpPr>
          <p:spPr bwMode="auto">
            <a:xfrm>
              <a:off x="1389063" y="1036637"/>
              <a:ext cx="87313" cy="92075"/>
            </a:xfrm>
            <a:custGeom>
              <a:avLst/>
              <a:gdLst>
                <a:gd name="T0" fmla="*/ 87313 w 55"/>
                <a:gd name="T1" fmla="*/ 63500 h 58"/>
                <a:gd name="T2" fmla="*/ 49213 w 55"/>
                <a:gd name="T3" fmla="*/ 0 h 58"/>
                <a:gd name="T4" fmla="*/ 0 w 55"/>
                <a:gd name="T5" fmla="*/ 25400 h 58"/>
                <a:gd name="T6" fmla="*/ 36513 w 55"/>
                <a:gd name="T7" fmla="*/ 92075 h 58"/>
                <a:gd name="T8" fmla="*/ 87313 w 55"/>
                <a:gd name="T9" fmla="*/ 6350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58">
                  <a:moveTo>
                    <a:pt x="55" y="40"/>
                  </a:moveTo>
                  <a:lnTo>
                    <a:pt x="31" y="0"/>
                  </a:lnTo>
                  <a:lnTo>
                    <a:pt x="0" y="16"/>
                  </a:lnTo>
                  <a:lnTo>
                    <a:pt x="23" y="58"/>
                  </a:lnTo>
                  <a:lnTo>
                    <a:pt x="55" y="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80" name="Freeform 307"/>
            <p:cNvSpPr/>
            <p:nvPr/>
          </p:nvSpPr>
          <p:spPr bwMode="auto">
            <a:xfrm>
              <a:off x="1389063" y="1036637"/>
              <a:ext cx="87313" cy="92075"/>
            </a:xfrm>
            <a:custGeom>
              <a:avLst/>
              <a:gdLst>
                <a:gd name="T0" fmla="*/ 87313 w 55"/>
                <a:gd name="T1" fmla="*/ 63500 h 58"/>
                <a:gd name="T2" fmla="*/ 49213 w 55"/>
                <a:gd name="T3" fmla="*/ 0 h 58"/>
                <a:gd name="T4" fmla="*/ 0 w 55"/>
                <a:gd name="T5" fmla="*/ 25400 h 58"/>
                <a:gd name="T6" fmla="*/ 36513 w 55"/>
                <a:gd name="T7" fmla="*/ 92075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58">
                  <a:moveTo>
                    <a:pt x="55" y="40"/>
                  </a:moveTo>
                  <a:lnTo>
                    <a:pt x="31" y="0"/>
                  </a:lnTo>
                  <a:lnTo>
                    <a:pt x="0" y="16"/>
                  </a:lnTo>
                  <a:lnTo>
                    <a:pt x="23"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81" name="Freeform 308"/>
            <p:cNvSpPr>
              <a:spLocks noEditPoints="1"/>
            </p:cNvSpPr>
            <p:nvPr/>
          </p:nvSpPr>
          <p:spPr bwMode="auto">
            <a:xfrm>
              <a:off x="1171575" y="649287"/>
              <a:ext cx="219075" cy="327025"/>
            </a:xfrm>
            <a:custGeom>
              <a:avLst/>
              <a:gdLst>
                <a:gd name="T0" fmla="*/ 111125 w 138"/>
                <a:gd name="T1" fmla="*/ 106363 h 206"/>
                <a:gd name="T2" fmla="*/ 50800 w 138"/>
                <a:gd name="T3" fmla="*/ 0 h 206"/>
                <a:gd name="T4" fmla="*/ 0 w 138"/>
                <a:gd name="T5" fmla="*/ 28575 h 206"/>
                <a:gd name="T6" fmla="*/ 61913 w 138"/>
                <a:gd name="T7" fmla="*/ 134938 h 206"/>
                <a:gd name="T8" fmla="*/ 111125 w 138"/>
                <a:gd name="T9" fmla="*/ 106363 h 206"/>
                <a:gd name="T10" fmla="*/ 219075 w 138"/>
                <a:gd name="T11" fmla="*/ 298450 h 206"/>
                <a:gd name="T12" fmla="*/ 160338 w 138"/>
                <a:gd name="T13" fmla="*/ 193675 h 206"/>
                <a:gd name="T14" fmla="*/ 109538 w 138"/>
                <a:gd name="T15" fmla="*/ 220663 h 206"/>
                <a:gd name="T16" fmla="*/ 168275 w 138"/>
                <a:gd name="T17" fmla="*/ 327025 h 206"/>
                <a:gd name="T18" fmla="*/ 219075 w 138"/>
                <a:gd name="T19" fmla="*/ 298450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206">
                  <a:moveTo>
                    <a:pt x="70" y="67"/>
                  </a:moveTo>
                  <a:lnTo>
                    <a:pt x="32" y="0"/>
                  </a:lnTo>
                  <a:lnTo>
                    <a:pt x="0" y="18"/>
                  </a:lnTo>
                  <a:lnTo>
                    <a:pt x="39" y="85"/>
                  </a:lnTo>
                  <a:lnTo>
                    <a:pt x="70" y="67"/>
                  </a:lnTo>
                  <a:close/>
                  <a:moveTo>
                    <a:pt x="138" y="188"/>
                  </a:moveTo>
                  <a:lnTo>
                    <a:pt x="101" y="122"/>
                  </a:lnTo>
                  <a:lnTo>
                    <a:pt x="69" y="139"/>
                  </a:lnTo>
                  <a:lnTo>
                    <a:pt x="106" y="206"/>
                  </a:lnTo>
                  <a:lnTo>
                    <a:pt x="138" y="18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82" name="Freeform 309"/>
            <p:cNvSpPr/>
            <p:nvPr/>
          </p:nvSpPr>
          <p:spPr bwMode="auto">
            <a:xfrm>
              <a:off x="1087438" y="496887"/>
              <a:ext cx="87313" cy="93662"/>
            </a:xfrm>
            <a:custGeom>
              <a:avLst/>
              <a:gdLst>
                <a:gd name="T0" fmla="*/ 87313 w 55"/>
                <a:gd name="T1" fmla="*/ 66675 h 59"/>
                <a:gd name="T2" fmla="*/ 50800 w 55"/>
                <a:gd name="T3" fmla="*/ 0 h 59"/>
                <a:gd name="T4" fmla="*/ 0 w 55"/>
                <a:gd name="T5" fmla="*/ 28575 h 59"/>
                <a:gd name="T6" fmla="*/ 36513 w 55"/>
                <a:gd name="T7" fmla="*/ 93662 h 59"/>
                <a:gd name="T8" fmla="*/ 87313 w 55"/>
                <a:gd name="T9" fmla="*/ 66675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59">
                  <a:moveTo>
                    <a:pt x="55" y="42"/>
                  </a:moveTo>
                  <a:lnTo>
                    <a:pt x="32" y="0"/>
                  </a:lnTo>
                  <a:lnTo>
                    <a:pt x="0" y="18"/>
                  </a:lnTo>
                  <a:lnTo>
                    <a:pt x="23" y="59"/>
                  </a:lnTo>
                  <a:lnTo>
                    <a:pt x="55"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83" name="Freeform 310"/>
            <p:cNvSpPr/>
            <p:nvPr/>
          </p:nvSpPr>
          <p:spPr bwMode="auto">
            <a:xfrm>
              <a:off x="1087438" y="496887"/>
              <a:ext cx="87313" cy="93662"/>
            </a:xfrm>
            <a:custGeom>
              <a:avLst/>
              <a:gdLst>
                <a:gd name="T0" fmla="*/ 87313 w 55"/>
                <a:gd name="T1" fmla="*/ 66675 h 59"/>
                <a:gd name="T2" fmla="*/ 50800 w 55"/>
                <a:gd name="T3" fmla="*/ 0 h 59"/>
                <a:gd name="T4" fmla="*/ 0 w 55"/>
                <a:gd name="T5" fmla="*/ 28575 h 59"/>
                <a:gd name="T6" fmla="*/ 36513 w 55"/>
                <a:gd name="T7" fmla="*/ 93662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59">
                  <a:moveTo>
                    <a:pt x="55" y="42"/>
                  </a:moveTo>
                  <a:lnTo>
                    <a:pt x="32" y="0"/>
                  </a:lnTo>
                  <a:lnTo>
                    <a:pt x="0" y="18"/>
                  </a:lnTo>
                  <a:lnTo>
                    <a:pt x="23" y="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84" name="Freeform 311"/>
            <p:cNvSpPr/>
            <p:nvPr/>
          </p:nvSpPr>
          <p:spPr bwMode="auto">
            <a:xfrm>
              <a:off x="1125538" y="1243012"/>
              <a:ext cx="95250" cy="92075"/>
            </a:xfrm>
            <a:custGeom>
              <a:avLst/>
              <a:gdLst>
                <a:gd name="T0" fmla="*/ 95250 w 60"/>
                <a:gd name="T1" fmla="*/ 49213 h 58"/>
                <a:gd name="T2" fmla="*/ 38100 w 60"/>
                <a:gd name="T3" fmla="*/ 0 h 58"/>
                <a:gd name="T4" fmla="*/ 0 w 60"/>
                <a:gd name="T5" fmla="*/ 42863 h 58"/>
                <a:gd name="T6" fmla="*/ 57150 w 60"/>
                <a:gd name="T7" fmla="*/ 92075 h 58"/>
                <a:gd name="T8" fmla="*/ 95250 w 60"/>
                <a:gd name="T9" fmla="*/ 49213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8">
                  <a:moveTo>
                    <a:pt x="60" y="31"/>
                  </a:moveTo>
                  <a:lnTo>
                    <a:pt x="24" y="0"/>
                  </a:lnTo>
                  <a:lnTo>
                    <a:pt x="0" y="27"/>
                  </a:lnTo>
                  <a:lnTo>
                    <a:pt x="36" y="58"/>
                  </a:lnTo>
                  <a:lnTo>
                    <a:pt x="60"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85" name="Freeform 312"/>
            <p:cNvSpPr/>
            <p:nvPr/>
          </p:nvSpPr>
          <p:spPr bwMode="auto">
            <a:xfrm>
              <a:off x="1125538" y="1243012"/>
              <a:ext cx="95250" cy="92075"/>
            </a:xfrm>
            <a:custGeom>
              <a:avLst/>
              <a:gdLst>
                <a:gd name="T0" fmla="*/ 95250 w 60"/>
                <a:gd name="T1" fmla="*/ 49213 h 58"/>
                <a:gd name="T2" fmla="*/ 38100 w 60"/>
                <a:gd name="T3" fmla="*/ 0 h 58"/>
                <a:gd name="T4" fmla="*/ 0 w 60"/>
                <a:gd name="T5" fmla="*/ 42863 h 58"/>
                <a:gd name="T6" fmla="*/ 57150 w 60"/>
                <a:gd name="T7" fmla="*/ 92075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58">
                  <a:moveTo>
                    <a:pt x="60" y="31"/>
                  </a:moveTo>
                  <a:lnTo>
                    <a:pt x="24" y="0"/>
                  </a:lnTo>
                  <a:lnTo>
                    <a:pt x="0" y="27"/>
                  </a:lnTo>
                  <a:lnTo>
                    <a:pt x="36"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86" name="Freeform 313"/>
            <p:cNvSpPr>
              <a:spLocks noEditPoints="1"/>
            </p:cNvSpPr>
            <p:nvPr/>
          </p:nvSpPr>
          <p:spPr bwMode="auto">
            <a:xfrm>
              <a:off x="790575" y="954087"/>
              <a:ext cx="296863" cy="268287"/>
            </a:xfrm>
            <a:custGeom>
              <a:avLst/>
              <a:gdLst>
                <a:gd name="T0" fmla="*/ 130175 w 187"/>
                <a:gd name="T1" fmla="*/ 79375 h 169"/>
                <a:gd name="T2" fmla="*/ 38100 w 187"/>
                <a:gd name="T3" fmla="*/ 0 h 169"/>
                <a:gd name="T4" fmla="*/ 0 w 187"/>
                <a:gd name="T5" fmla="*/ 42862 h 169"/>
                <a:gd name="T6" fmla="*/ 93663 w 187"/>
                <a:gd name="T7" fmla="*/ 123825 h 169"/>
                <a:gd name="T8" fmla="*/ 130175 w 187"/>
                <a:gd name="T9" fmla="*/ 79375 h 169"/>
                <a:gd name="T10" fmla="*/ 296863 w 187"/>
                <a:gd name="T11" fmla="*/ 223837 h 169"/>
                <a:gd name="T12" fmla="*/ 204788 w 187"/>
                <a:gd name="T13" fmla="*/ 144462 h 169"/>
                <a:gd name="T14" fmla="*/ 168275 w 187"/>
                <a:gd name="T15" fmla="*/ 187325 h 169"/>
                <a:gd name="T16" fmla="*/ 260350 w 187"/>
                <a:gd name="T17" fmla="*/ 268287 h 169"/>
                <a:gd name="T18" fmla="*/ 296863 w 187"/>
                <a:gd name="T19" fmla="*/ 223837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7" h="169">
                  <a:moveTo>
                    <a:pt x="82" y="50"/>
                  </a:moveTo>
                  <a:lnTo>
                    <a:pt x="24" y="0"/>
                  </a:lnTo>
                  <a:lnTo>
                    <a:pt x="0" y="27"/>
                  </a:lnTo>
                  <a:lnTo>
                    <a:pt x="59" y="78"/>
                  </a:lnTo>
                  <a:lnTo>
                    <a:pt x="82" y="50"/>
                  </a:lnTo>
                  <a:close/>
                  <a:moveTo>
                    <a:pt x="187" y="141"/>
                  </a:moveTo>
                  <a:lnTo>
                    <a:pt x="129" y="91"/>
                  </a:lnTo>
                  <a:lnTo>
                    <a:pt x="106" y="118"/>
                  </a:lnTo>
                  <a:lnTo>
                    <a:pt x="164" y="169"/>
                  </a:lnTo>
                  <a:lnTo>
                    <a:pt x="187" y="1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87" name="Freeform 314"/>
            <p:cNvSpPr/>
            <p:nvPr/>
          </p:nvSpPr>
          <p:spPr bwMode="auto">
            <a:xfrm>
              <a:off x="658813" y="839787"/>
              <a:ext cx="95250" cy="92075"/>
            </a:xfrm>
            <a:custGeom>
              <a:avLst/>
              <a:gdLst>
                <a:gd name="T0" fmla="*/ 95250 w 60"/>
                <a:gd name="T1" fmla="*/ 49213 h 58"/>
                <a:gd name="T2" fmla="*/ 38100 w 60"/>
                <a:gd name="T3" fmla="*/ 0 h 58"/>
                <a:gd name="T4" fmla="*/ 0 w 60"/>
                <a:gd name="T5" fmla="*/ 44450 h 58"/>
                <a:gd name="T6" fmla="*/ 57150 w 60"/>
                <a:gd name="T7" fmla="*/ 92075 h 58"/>
                <a:gd name="T8" fmla="*/ 95250 w 60"/>
                <a:gd name="T9" fmla="*/ 49213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8">
                  <a:moveTo>
                    <a:pt x="60" y="31"/>
                  </a:moveTo>
                  <a:lnTo>
                    <a:pt x="24" y="0"/>
                  </a:lnTo>
                  <a:lnTo>
                    <a:pt x="0" y="28"/>
                  </a:lnTo>
                  <a:lnTo>
                    <a:pt x="36" y="58"/>
                  </a:lnTo>
                  <a:lnTo>
                    <a:pt x="60"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88" name="Freeform 315"/>
            <p:cNvSpPr/>
            <p:nvPr/>
          </p:nvSpPr>
          <p:spPr bwMode="auto">
            <a:xfrm>
              <a:off x="658813" y="839787"/>
              <a:ext cx="95250" cy="92075"/>
            </a:xfrm>
            <a:custGeom>
              <a:avLst/>
              <a:gdLst>
                <a:gd name="T0" fmla="*/ 95250 w 60"/>
                <a:gd name="T1" fmla="*/ 49213 h 58"/>
                <a:gd name="T2" fmla="*/ 38100 w 60"/>
                <a:gd name="T3" fmla="*/ 0 h 58"/>
                <a:gd name="T4" fmla="*/ 0 w 60"/>
                <a:gd name="T5" fmla="*/ 44450 h 58"/>
                <a:gd name="T6" fmla="*/ 57150 w 60"/>
                <a:gd name="T7" fmla="*/ 92075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58">
                  <a:moveTo>
                    <a:pt x="60" y="31"/>
                  </a:moveTo>
                  <a:lnTo>
                    <a:pt x="24" y="0"/>
                  </a:lnTo>
                  <a:lnTo>
                    <a:pt x="0" y="28"/>
                  </a:lnTo>
                  <a:lnTo>
                    <a:pt x="36"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89" name="Freeform 316"/>
            <p:cNvSpPr/>
            <p:nvPr/>
          </p:nvSpPr>
          <p:spPr bwMode="auto">
            <a:xfrm>
              <a:off x="955675" y="1531937"/>
              <a:ext cx="92075" cy="80962"/>
            </a:xfrm>
            <a:custGeom>
              <a:avLst/>
              <a:gdLst>
                <a:gd name="T0" fmla="*/ 92075 w 58"/>
                <a:gd name="T1" fmla="*/ 26987 h 51"/>
                <a:gd name="T2" fmla="*/ 22225 w 58"/>
                <a:gd name="T3" fmla="*/ 0 h 51"/>
                <a:gd name="T4" fmla="*/ 0 w 58"/>
                <a:gd name="T5" fmla="*/ 53975 h 51"/>
                <a:gd name="T6" fmla="*/ 71438 w 58"/>
                <a:gd name="T7" fmla="*/ 80962 h 51"/>
                <a:gd name="T8" fmla="*/ 92075 w 58"/>
                <a:gd name="T9" fmla="*/ 26987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1">
                  <a:moveTo>
                    <a:pt x="58" y="17"/>
                  </a:moveTo>
                  <a:lnTo>
                    <a:pt x="14" y="0"/>
                  </a:lnTo>
                  <a:lnTo>
                    <a:pt x="0" y="34"/>
                  </a:lnTo>
                  <a:lnTo>
                    <a:pt x="45" y="51"/>
                  </a:lnTo>
                  <a:lnTo>
                    <a:pt x="58"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90" name="Freeform 317"/>
            <p:cNvSpPr/>
            <p:nvPr/>
          </p:nvSpPr>
          <p:spPr bwMode="auto">
            <a:xfrm>
              <a:off x="955675" y="1531937"/>
              <a:ext cx="92075" cy="80962"/>
            </a:xfrm>
            <a:custGeom>
              <a:avLst/>
              <a:gdLst>
                <a:gd name="T0" fmla="*/ 92075 w 58"/>
                <a:gd name="T1" fmla="*/ 26987 h 51"/>
                <a:gd name="T2" fmla="*/ 22225 w 58"/>
                <a:gd name="T3" fmla="*/ 0 h 51"/>
                <a:gd name="T4" fmla="*/ 0 w 58"/>
                <a:gd name="T5" fmla="*/ 53975 h 51"/>
                <a:gd name="T6" fmla="*/ 71438 w 58"/>
                <a:gd name="T7" fmla="*/ 80962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51">
                  <a:moveTo>
                    <a:pt x="58" y="17"/>
                  </a:moveTo>
                  <a:lnTo>
                    <a:pt x="14" y="0"/>
                  </a:lnTo>
                  <a:lnTo>
                    <a:pt x="0" y="34"/>
                  </a:lnTo>
                  <a:lnTo>
                    <a:pt x="45" y="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91" name="Freeform 318"/>
            <p:cNvSpPr>
              <a:spLocks noEditPoints="1"/>
            </p:cNvSpPr>
            <p:nvPr/>
          </p:nvSpPr>
          <p:spPr bwMode="auto">
            <a:xfrm>
              <a:off x="541338" y="1374775"/>
              <a:ext cx="342900" cy="174625"/>
            </a:xfrm>
            <a:custGeom>
              <a:avLst/>
              <a:gdLst>
                <a:gd name="T0" fmla="*/ 134938 w 216"/>
                <a:gd name="T1" fmla="*/ 42863 h 110"/>
                <a:gd name="T2" fmla="*/ 20638 w 216"/>
                <a:gd name="T3" fmla="*/ 0 h 110"/>
                <a:gd name="T4" fmla="*/ 0 w 216"/>
                <a:gd name="T5" fmla="*/ 52388 h 110"/>
                <a:gd name="T6" fmla="*/ 115888 w 216"/>
                <a:gd name="T7" fmla="*/ 96838 h 110"/>
                <a:gd name="T8" fmla="*/ 134938 w 216"/>
                <a:gd name="T9" fmla="*/ 42863 h 110"/>
                <a:gd name="T10" fmla="*/ 342900 w 216"/>
                <a:gd name="T11" fmla="*/ 120650 h 110"/>
                <a:gd name="T12" fmla="*/ 228600 w 216"/>
                <a:gd name="T13" fmla="*/ 77788 h 110"/>
                <a:gd name="T14" fmla="*/ 206375 w 216"/>
                <a:gd name="T15" fmla="*/ 131763 h 110"/>
                <a:gd name="T16" fmla="*/ 323850 w 216"/>
                <a:gd name="T17" fmla="*/ 174625 h 110"/>
                <a:gd name="T18" fmla="*/ 342900 w 216"/>
                <a:gd name="T19" fmla="*/ 120650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 h="110">
                  <a:moveTo>
                    <a:pt x="85" y="27"/>
                  </a:moveTo>
                  <a:lnTo>
                    <a:pt x="13" y="0"/>
                  </a:lnTo>
                  <a:lnTo>
                    <a:pt x="0" y="33"/>
                  </a:lnTo>
                  <a:lnTo>
                    <a:pt x="73" y="61"/>
                  </a:lnTo>
                  <a:lnTo>
                    <a:pt x="85" y="27"/>
                  </a:lnTo>
                  <a:close/>
                  <a:moveTo>
                    <a:pt x="216" y="76"/>
                  </a:moveTo>
                  <a:lnTo>
                    <a:pt x="144" y="49"/>
                  </a:lnTo>
                  <a:lnTo>
                    <a:pt x="130" y="83"/>
                  </a:lnTo>
                  <a:lnTo>
                    <a:pt x="204" y="110"/>
                  </a:lnTo>
                  <a:lnTo>
                    <a:pt x="216" y="7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92" name="Freeform 319"/>
            <p:cNvSpPr/>
            <p:nvPr/>
          </p:nvSpPr>
          <p:spPr bwMode="auto">
            <a:xfrm>
              <a:off x="377825" y="1311275"/>
              <a:ext cx="92075" cy="80962"/>
            </a:xfrm>
            <a:custGeom>
              <a:avLst/>
              <a:gdLst>
                <a:gd name="T0" fmla="*/ 92075 w 58"/>
                <a:gd name="T1" fmla="*/ 26987 h 51"/>
                <a:gd name="T2" fmla="*/ 22225 w 58"/>
                <a:gd name="T3" fmla="*/ 0 h 51"/>
                <a:gd name="T4" fmla="*/ 0 w 58"/>
                <a:gd name="T5" fmla="*/ 53975 h 51"/>
                <a:gd name="T6" fmla="*/ 71438 w 58"/>
                <a:gd name="T7" fmla="*/ 80962 h 51"/>
                <a:gd name="T8" fmla="*/ 92075 w 58"/>
                <a:gd name="T9" fmla="*/ 26987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1">
                  <a:moveTo>
                    <a:pt x="58" y="17"/>
                  </a:moveTo>
                  <a:lnTo>
                    <a:pt x="14" y="0"/>
                  </a:lnTo>
                  <a:lnTo>
                    <a:pt x="0" y="34"/>
                  </a:lnTo>
                  <a:lnTo>
                    <a:pt x="45" y="51"/>
                  </a:lnTo>
                  <a:lnTo>
                    <a:pt x="58"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93" name="Freeform 320"/>
            <p:cNvSpPr/>
            <p:nvPr/>
          </p:nvSpPr>
          <p:spPr bwMode="auto">
            <a:xfrm>
              <a:off x="377825" y="1311275"/>
              <a:ext cx="92075" cy="80962"/>
            </a:xfrm>
            <a:custGeom>
              <a:avLst/>
              <a:gdLst>
                <a:gd name="T0" fmla="*/ 92075 w 58"/>
                <a:gd name="T1" fmla="*/ 26987 h 51"/>
                <a:gd name="T2" fmla="*/ 22225 w 58"/>
                <a:gd name="T3" fmla="*/ 0 h 51"/>
                <a:gd name="T4" fmla="*/ 0 w 58"/>
                <a:gd name="T5" fmla="*/ 53975 h 51"/>
                <a:gd name="T6" fmla="*/ 71438 w 58"/>
                <a:gd name="T7" fmla="*/ 80962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51">
                  <a:moveTo>
                    <a:pt x="58" y="17"/>
                  </a:moveTo>
                  <a:lnTo>
                    <a:pt x="14" y="0"/>
                  </a:lnTo>
                  <a:lnTo>
                    <a:pt x="0" y="34"/>
                  </a:lnTo>
                  <a:lnTo>
                    <a:pt x="45" y="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94" name="Freeform 321"/>
            <p:cNvSpPr/>
            <p:nvPr/>
          </p:nvSpPr>
          <p:spPr bwMode="auto">
            <a:xfrm>
              <a:off x="942975" y="2182812"/>
              <a:ext cx="90488" cy="79375"/>
            </a:xfrm>
            <a:custGeom>
              <a:avLst/>
              <a:gdLst>
                <a:gd name="T0" fmla="*/ 71438 w 57"/>
                <a:gd name="T1" fmla="*/ 0 h 50"/>
                <a:gd name="T2" fmla="*/ 0 w 57"/>
                <a:gd name="T3" fmla="*/ 25400 h 50"/>
                <a:gd name="T4" fmla="*/ 20638 w 57"/>
                <a:gd name="T5" fmla="*/ 79375 h 50"/>
                <a:gd name="T6" fmla="*/ 90488 w 57"/>
                <a:gd name="T7" fmla="*/ 53975 h 50"/>
                <a:gd name="T8" fmla="*/ 71438 w 57"/>
                <a:gd name="T9" fmla="*/ 0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0">
                  <a:moveTo>
                    <a:pt x="45" y="0"/>
                  </a:moveTo>
                  <a:lnTo>
                    <a:pt x="0" y="16"/>
                  </a:lnTo>
                  <a:lnTo>
                    <a:pt x="13" y="50"/>
                  </a:lnTo>
                  <a:lnTo>
                    <a:pt x="57" y="34"/>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95" name="Freeform 322"/>
            <p:cNvSpPr/>
            <p:nvPr/>
          </p:nvSpPr>
          <p:spPr bwMode="auto">
            <a:xfrm>
              <a:off x="942975" y="2182812"/>
              <a:ext cx="90488" cy="79375"/>
            </a:xfrm>
            <a:custGeom>
              <a:avLst/>
              <a:gdLst>
                <a:gd name="T0" fmla="*/ 71438 w 57"/>
                <a:gd name="T1" fmla="*/ 0 h 50"/>
                <a:gd name="T2" fmla="*/ 0 w 57"/>
                <a:gd name="T3" fmla="*/ 25400 h 50"/>
                <a:gd name="T4" fmla="*/ 20638 w 57"/>
                <a:gd name="T5" fmla="*/ 79375 h 50"/>
                <a:gd name="T6" fmla="*/ 90488 w 57"/>
                <a:gd name="T7" fmla="*/ 53975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50">
                  <a:moveTo>
                    <a:pt x="45" y="0"/>
                  </a:moveTo>
                  <a:lnTo>
                    <a:pt x="0" y="16"/>
                  </a:lnTo>
                  <a:lnTo>
                    <a:pt x="13" y="50"/>
                  </a:lnTo>
                  <a:lnTo>
                    <a:pt x="57"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96" name="Freeform 323"/>
            <p:cNvSpPr>
              <a:spLocks noEditPoints="1"/>
            </p:cNvSpPr>
            <p:nvPr/>
          </p:nvSpPr>
          <p:spPr bwMode="auto">
            <a:xfrm>
              <a:off x="523875" y="2239962"/>
              <a:ext cx="344488" cy="166687"/>
            </a:xfrm>
            <a:custGeom>
              <a:avLst/>
              <a:gdLst>
                <a:gd name="T0" fmla="*/ 115888 w 217"/>
                <a:gd name="T1" fmla="*/ 71437 h 105"/>
                <a:gd name="T2" fmla="*/ 0 w 217"/>
                <a:gd name="T3" fmla="*/ 112712 h 105"/>
                <a:gd name="T4" fmla="*/ 19050 w 217"/>
                <a:gd name="T5" fmla="*/ 166687 h 105"/>
                <a:gd name="T6" fmla="*/ 134938 w 217"/>
                <a:gd name="T7" fmla="*/ 127000 h 105"/>
                <a:gd name="T8" fmla="*/ 115888 w 217"/>
                <a:gd name="T9" fmla="*/ 71437 h 105"/>
                <a:gd name="T10" fmla="*/ 327025 w 217"/>
                <a:gd name="T11" fmla="*/ 0 h 105"/>
                <a:gd name="T12" fmla="*/ 209550 w 217"/>
                <a:gd name="T13" fmla="*/ 39687 h 105"/>
                <a:gd name="T14" fmla="*/ 228600 w 217"/>
                <a:gd name="T15" fmla="*/ 93662 h 105"/>
                <a:gd name="T16" fmla="*/ 344488 w 217"/>
                <a:gd name="T17" fmla="*/ 53975 h 105"/>
                <a:gd name="T18" fmla="*/ 327025 w 217"/>
                <a:gd name="T19" fmla="*/ 0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7" h="105">
                  <a:moveTo>
                    <a:pt x="73" y="45"/>
                  </a:moveTo>
                  <a:lnTo>
                    <a:pt x="0" y="71"/>
                  </a:lnTo>
                  <a:lnTo>
                    <a:pt x="12" y="105"/>
                  </a:lnTo>
                  <a:lnTo>
                    <a:pt x="85" y="80"/>
                  </a:lnTo>
                  <a:lnTo>
                    <a:pt x="73" y="45"/>
                  </a:lnTo>
                  <a:close/>
                  <a:moveTo>
                    <a:pt x="206" y="0"/>
                  </a:moveTo>
                  <a:lnTo>
                    <a:pt x="132" y="25"/>
                  </a:lnTo>
                  <a:lnTo>
                    <a:pt x="144" y="59"/>
                  </a:lnTo>
                  <a:lnTo>
                    <a:pt x="217" y="34"/>
                  </a:lnTo>
                  <a:lnTo>
                    <a:pt x="20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97" name="Freeform 324"/>
            <p:cNvSpPr/>
            <p:nvPr/>
          </p:nvSpPr>
          <p:spPr bwMode="auto">
            <a:xfrm>
              <a:off x="358775" y="2386012"/>
              <a:ext cx="90488" cy="77787"/>
            </a:xfrm>
            <a:custGeom>
              <a:avLst/>
              <a:gdLst>
                <a:gd name="T0" fmla="*/ 71438 w 57"/>
                <a:gd name="T1" fmla="*/ 0 h 49"/>
                <a:gd name="T2" fmla="*/ 0 w 57"/>
                <a:gd name="T3" fmla="*/ 23812 h 49"/>
                <a:gd name="T4" fmla="*/ 19050 w 57"/>
                <a:gd name="T5" fmla="*/ 77787 h 49"/>
                <a:gd name="T6" fmla="*/ 90488 w 57"/>
                <a:gd name="T7" fmla="*/ 52387 h 49"/>
                <a:gd name="T8" fmla="*/ 71438 w 57"/>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49">
                  <a:moveTo>
                    <a:pt x="45" y="0"/>
                  </a:moveTo>
                  <a:lnTo>
                    <a:pt x="0" y="15"/>
                  </a:lnTo>
                  <a:lnTo>
                    <a:pt x="12" y="49"/>
                  </a:lnTo>
                  <a:lnTo>
                    <a:pt x="57" y="33"/>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98" name="Freeform 325"/>
            <p:cNvSpPr/>
            <p:nvPr/>
          </p:nvSpPr>
          <p:spPr bwMode="auto">
            <a:xfrm>
              <a:off x="358775" y="2386012"/>
              <a:ext cx="90488" cy="77787"/>
            </a:xfrm>
            <a:custGeom>
              <a:avLst/>
              <a:gdLst>
                <a:gd name="T0" fmla="*/ 71438 w 57"/>
                <a:gd name="T1" fmla="*/ 0 h 49"/>
                <a:gd name="T2" fmla="*/ 0 w 57"/>
                <a:gd name="T3" fmla="*/ 23812 h 49"/>
                <a:gd name="T4" fmla="*/ 19050 w 57"/>
                <a:gd name="T5" fmla="*/ 77787 h 49"/>
                <a:gd name="T6" fmla="*/ 90488 w 57"/>
                <a:gd name="T7" fmla="*/ 5238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49">
                  <a:moveTo>
                    <a:pt x="45" y="0"/>
                  </a:moveTo>
                  <a:lnTo>
                    <a:pt x="0" y="15"/>
                  </a:lnTo>
                  <a:lnTo>
                    <a:pt x="12" y="49"/>
                  </a:lnTo>
                  <a:lnTo>
                    <a:pt x="57" y="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99" name="Freeform 326"/>
            <p:cNvSpPr/>
            <p:nvPr/>
          </p:nvSpPr>
          <p:spPr bwMode="auto">
            <a:xfrm>
              <a:off x="1100138" y="2465387"/>
              <a:ext cx="95250" cy="92075"/>
            </a:xfrm>
            <a:custGeom>
              <a:avLst/>
              <a:gdLst>
                <a:gd name="T0" fmla="*/ 60325 w 60"/>
                <a:gd name="T1" fmla="*/ 0 h 58"/>
                <a:gd name="T2" fmla="*/ 0 w 60"/>
                <a:gd name="T3" fmla="*/ 49213 h 58"/>
                <a:gd name="T4" fmla="*/ 36513 w 60"/>
                <a:gd name="T5" fmla="*/ 92075 h 58"/>
                <a:gd name="T6" fmla="*/ 95250 w 60"/>
                <a:gd name="T7" fmla="*/ 44450 h 58"/>
                <a:gd name="T8" fmla="*/ 60325 w 60"/>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8">
                  <a:moveTo>
                    <a:pt x="38" y="0"/>
                  </a:moveTo>
                  <a:lnTo>
                    <a:pt x="0" y="31"/>
                  </a:lnTo>
                  <a:lnTo>
                    <a:pt x="23" y="58"/>
                  </a:lnTo>
                  <a:lnTo>
                    <a:pt x="60" y="28"/>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00" name="Freeform 327"/>
            <p:cNvSpPr/>
            <p:nvPr/>
          </p:nvSpPr>
          <p:spPr bwMode="auto">
            <a:xfrm>
              <a:off x="1100138" y="2465387"/>
              <a:ext cx="95250" cy="92075"/>
            </a:xfrm>
            <a:custGeom>
              <a:avLst/>
              <a:gdLst>
                <a:gd name="T0" fmla="*/ 60325 w 60"/>
                <a:gd name="T1" fmla="*/ 0 h 58"/>
                <a:gd name="T2" fmla="*/ 0 w 60"/>
                <a:gd name="T3" fmla="*/ 49213 h 58"/>
                <a:gd name="T4" fmla="*/ 36513 w 60"/>
                <a:gd name="T5" fmla="*/ 92075 h 58"/>
                <a:gd name="T6" fmla="*/ 95250 w 60"/>
                <a:gd name="T7" fmla="*/ 44450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58">
                  <a:moveTo>
                    <a:pt x="38" y="0"/>
                  </a:moveTo>
                  <a:lnTo>
                    <a:pt x="0" y="31"/>
                  </a:lnTo>
                  <a:lnTo>
                    <a:pt x="23" y="58"/>
                  </a:lnTo>
                  <a:lnTo>
                    <a:pt x="60"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01" name="Freeform 328"/>
            <p:cNvSpPr>
              <a:spLocks noEditPoints="1"/>
            </p:cNvSpPr>
            <p:nvPr/>
          </p:nvSpPr>
          <p:spPr bwMode="auto">
            <a:xfrm>
              <a:off x="757238" y="2574925"/>
              <a:ext cx="301625" cy="261937"/>
            </a:xfrm>
            <a:custGeom>
              <a:avLst/>
              <a:gdLst>
                <a:gd name="T0" fmla="*/ 95250 w 190"/>
                <a:gd name="T1" fmla="*/ 139700 h 165"/>
                <a:gd name="T2" fmla="*/ 0 w 190"/>
                <a:gd name="T3" fmla="*/ 215900 h 165"/>
                <a:gd name="T4" fmla="*/ 34925 w 190"/>
                <a:gd name="T5" fmla="*/ 261937 h 165"/>
                <a:gd name="T6" fmla="*/ 130175 w 190"/>
                <a:gd name="T7" fmla="*/ 184150 h 165"/>
                <a:gd name="T8" fmla="*/ 95250 w 190"/>
                <a:gd name="T9" fmla="*/ 139700 h 165"/>
                <a:gd name="T10" fmla="*/ 266700 w 190"/>
                <a:gd name="T11" fmla="*/ 0 h 165"/>
                <a:gd name="T12" fmla="*/ 171450 w 190"/>
                <a:gd name="T13" fmla="*/ 79375 h 165"/>
                <a:gd name="T14" fmla="*/ 207963 w 190"/>
                <a:gd name="T15" fmla="*/ 122237 h 165"/>
                <a:gd name="T16" fmla="*/ 301625 w 190"/>
                <a:gd name="T17" fmla="*/ 44450 h 165"/>
                <a:gd name="T18" fmla="*/ 266700 w 190"/>
                <a:gd name="T19" fmla="*/ 0 h 1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 h="165">
                  <a:moveTo>
                    <a:pt x="60" y="88"/>
                  </a:moveTo>
                  <a:lnTo>
                    <a:pt x="0" y="136"/>
                  </a:lnTo>
                  <a:lnTo>
                    <a:pt x="22" y="165"/>
                  </a:lnTo>
                  <a:lnTo>
                    <a:pt x="82" y="116"/>
                  </a:lnTo>
                  <a:lnTo>
                    <a:pt x="60" y="88"/>
                  </a:lnTo>
                  <a:close/>
                  <a:moveTo>
                    <a:pt x="168" y="0"/>
                  </a:moveTo>
                  <a:lnTo>
                    <a:pt x="108" y="50"/>
                  </a:lnTo>
                  <a:lnTo>
                    <a:pt x="131" y="77"/>
                  </a:lnTo>
                  <a:lnTo>
                    <a:pt x="190" y="28"/>
                  </a:lnTo>
                  <a:lnTo>
                    <a:pt x="16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02" name="Freeform 329"/>
            <p:cNvSpPr/>
            <p:nvPr/>
          </p:nvSpPr>
          <p:spPr bwMode="auto">
            <a:xfrm>
              <a:off x="620713" y="2854325"/>
              <a:ext cx="95250" cy="93662"/>
            </a:xfrm>
            <a:custGeom>
              <a:avLst/>
              <a:gdLst>
                <a:gd name="T0" fmla="*/ 58738 w 60"/>
                <a:gd name="T1" fmla="*/ 0 h 59"/>
                <a:gd name="T2" fmla="*/ 0 w 60"/>
                <a:gd name="T3" fmla="*/ 47625 h 59"/>
                <a:gd name="T4" fmla="*/ 36513 w 60"/>
                <a:gd name="T5" fmla="*/ 93662 h 59"/>
                <a:gd name="T6" fmla="*/ 95250 w 60"/>
                <a:gd name="T7" fmla="*/ 44450 h 59"/>
                <a:gd name="T8" fmla="*/ 58738 w 60"/>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9">
                  <a:moveTo>
                    <a:pt x="37" y="0"/>
                  </a:moveTo>
                  <a:lnTo>
                    <a:pt x="0" y="30"/>
                  </a:lnTo>
                  <a:lnTo>
                    <a:pt x="23" y="59"/>
                  </a:lnTo>
                  <a:lnTo>
                    <a:pt x="60" y="28"/>
                  </a:lnTo>
                  <a:lnTo>
                    <a:pt x="3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03" name="Freeform 330"/>
            <p:cNvSpPr/>
            <p:nvPr/>
          </p:nvSpPr>
          <p:spPr bwMode="auto">
            <a:xfrm>
              <a:off x="620713" y="2854325"/>
              <a:ext cx="95250" cy="93662"/>
            </a:xfrm>
            <a:custGeom>
              <a:avLst/>
              <a:gdLst>
                <a:gd name="T0" fmla="*/ 58738 w 60"/>
                <a:gd name="T1" fmla="*/ 0 h 59"/>
                <a:gd name="T2" fmla="*/ 0 w 60"/>
                <a:gd name="T3" fmla="*/ 47625 h 59"/>
                <a:gd name="T4" fmla="*/ 36513 w 60"/>
                <a:gd name="T5" fmla="*/ 93662 h 59"/>
                <a:gd name="T6" fmla="*/ 95250 w 60"/>
                <a:gd name="T7" fmla="*/ 4445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59">
                  <a:moveTo>
                    <a:pt x="37" y="0"/>
                  </a:moveTo>
                  <a:lnTo>
                    <a:pt x="0" y="30"/>
                  </a:lnTo>
                  <a:lnTo>
                    <a:pt x="23" y="59"/>
                  </a:lnTo>
                  <a:lnTo>
                    <a:pt x="60"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04" name="Freeform 331"/>
            <p:cNvSpPr/>
            <p:nvPr/>
          </p:nvSpPr>
          <p:spPr bwMode="auto">
            <a:xfrm>
              <a:off x="1354138" y="2682875"/>
              <a:ext cx="88900" cy="93662"/>
            </a:xfrm>
            <a:custGeom>
              <a:avLst/>
              <a:gdLst>
                <a:gd name="T0" fmla="*/ 38100 w 56"/>
                <a:gd name="T1" fmla="*/ 0 h 59"/>
                <a:gd name="T2" fmla="*/ 0 w 56"/>
                <a:gd name="T3" fmla="*/ 63500 h 59"/>
                <a:gd name="T4" fmla="*/ 49213 w 56"/>
                <a:gd name="T5" fmla="*/ 93662 h 59"/>
                <a:gd name="T6" fmla="*/ 88900 w 56"/>
                <a:gd name="T7" fmla="*/ 30162 h 59"/>
                <a:gd name="T8" fmla="*/ 38100 w 56"/>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59">
                  <a:moveTo>
                    <a:pt x="24" y="0"/>
                  </a:moveTo>
                  <a:lnTo>
                    <a:pt x="0" y="40"/>
                  </a:lnTo>
                  <a:lnTo>
                    <a:pt x="31" y="59"/>
                  </a:lnTo>
                  <a:lnTo>
                    <a:pt x="56" y="19"/>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05" name="Freeform 332"/>
            <p:cNvSpPr/>
            <p:nvPr/>
          </p:nvSpPr>
          <p:spPr bwMode="auto">
            <a:xfrm>
              <a:off x="1354138" y="2682875"/>
              <a:ext cx="88900" cy="93662"/>
            </a:xfrm>
            <a:custGeom>
              <a:avLst/>
              <a:gdLst>
                <a:gd name="T0" fmla="*/ 38100 w 56"/>
                <a:gd name="T1" fmla="*/ 0 h 59"/>
                <a:gd name="T2" fmla="*/ 0 w 56"/>
                <a:gd name="T3" fmla="*/ 63500 h 59"/>
                <a:gd name="T4" fmla="*/ 49213 w 56"/>
                <a:gd name="T5" fmla="*/ 93662 h 59"/>
                <a:gd name="T6" fmla="*/ 88900 w 56"/>
                <a:gd name="T7" fmla="*/ 30162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59">
                  <a:moveTo>
                    <a:pt x="24" y="0"/>
                  </a:moveTo>
                  <a:lnTo>
                    <a:pt x="0" y="40"/>
                  </a:lnTo>
                  <a:lnTo>
                    <a:pt x="31" y="59"/>
                  </a:lnTo>
                  <a:lnTo>
                    <a:pt x="56"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06" name="Freeform 333"/>
            <p:cNvSpPr>
              <a:spLocks noEditPoints="1"/>
            </p:cNvSpPr>
            <p:nvPr/>
          </p:nvSpPr>
          <p:spPr bwMode="auto">
            <a:xfrm>
              <a:off x="1127125" y="2832100"/>
              <a:ext cx="225425" cy="323850"/>
            </a:xfrm>
            <a:custGeom>
              <a:avLst/>
              <a:gdLst>
                <a:gd name="T0" fmla="*/ 63500 w 142"/>
                <a:gd name="T1" fmla="*/ 190500 h 204"/>
                <a:gd name="T2" fmla="*/ 0 w 142"/>
                <a:gd name="T3" fmla="*/ 293688 h 204"/>
                <a:gd name="T4" fmla="*/ 49213 w 142"/>
                <a:gd name="T5" fmla="*/ 323850 h 204"/>
                <a:gd name="T6" fmla="*/ 111125 w 142"/>
                <a:gd name="T7" fmla="*/ 219075 h 204"/>
                <a:gd name="T8" fmla="*/ 63500 w 142"/>
                <a:gd name="T9" fmla="*/ 190500 h 204"/>
                <a:gd name="T10" fmla="*/ 176213 w 142"/>
                <a:gd name="T11" fmla="*/ 0 h 204"/>
                <a:gd name="T12" fmla="*/ 112713 w 142"/>
                <a:gd name="T13" fmla="*/ 104775 h 204"/>
                <a:gd name="T14" fmla="*/ 163513 w 142"/>
                <a:gd name="T15" fmla="*/ 134938 h 204"/>
                <a:gd name="T16" fmla="*/ 225425 w 142"/>
                <a:gd name="T17" fmla="*/ 28575 h 204"/>
                <a:gd name="T18" fmla="*/ 176213 w 142"/>
                <a:gd name="T19" fmla="*/ 0 h 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2" h="204">
                  <a:moveTo>
                    <a:pt x="40" y="120"/>
                  </a:moveTo>
                  <a:lnTo>
                    <a:pt x="0" y="185"/>
                  </a:lnTo>
                  <a:lnTo>
                    <a:pt x="31" y="204"/>
                  </a:lnTo>
                  <a:lnTo>
                    <a:pt x="70" y="138"/>
                  </a:lnTo>
                  <a:lnTo>
                    <a:pt x="40" y="120"/>
                  </a:lnTo>
                  <a:close/>
                  <a:moveTo>
                    <a:pt x="111" y="0"/>
                  </a:moveTo>
                  <a:lnTo>
                    <a:pt x="71" y="66"/>
                  </a:lnTo>
                  <a:lnTo>
                    <a:pt x="103" y="85"/>
                  </a:lnTo>
                  <a:lnTo>
                    <a:pt x="142" y="18"/>
                  </a:lnTo>
                  <a:lnTo>
                    <a:pt x="1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07" name="Freeform 334"/>
            <p:cNvSpPr/>
            <p:nvPr/>
          </p:nvSpPr>
          <p:spPr bwMode="auto">
            <a:xfrm>
              <a:off x="1036638" y="3209925"/>
              <a:ext cx="87313" cy="95250"/>
            </a:xfrm>
            <a:custGeom>
              <a:avLst/>
              <a:gdLst>
                <a:gd name="T0" fmla="*/ 39688 w 55"/>
                <a:gd name="T1" fmla="*/ 0 h 60"/>
                <a:gd name="T2" fmla="*/ 0 w 55"/>
                <a:gd name="T3" fmla="*/ 65088 h 60"/>
                <a:gd name="T4" fmla="*/ 49213 w 55"/>
                <a:gd name="T5" fmla="*/ 95250 h 60"/>
                <a:gd name="T6" fmla="*/ 87313 w 55"/>
                <a:gd name="T7" fmla="*/ 30163 h 60"/>
                <a:gd name="T8" fmla="*/ 39688 w 55"/>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0">
                  <a:moveTo>
                    <a:pt x="25" y="0"/>
                  </a:moveTo>
                  <a:lnTo>
                    <a:pt x="0" y="41"/>
                  </a:lnTo>
                  <a:lnTo>
                    <a:pt x="31" y="60"/>
                  </a:lnTo>
                  <a:lnTo>
                    <a:pt x="55" y="19"/>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08" name="Freeform 335"/>
            <p:cNvSpPr/>
            <p:nvPr/>
          </p:nvSpPr>
          <p:spPr bwMode="auto">
            <a:xfrm>
              <a:off x="1036638" y="3209925"/>
              <a:ext cx="87313" cy="95250"/>
            </a:xfrm>
            <a:custGeom>
              <a:avLst/>
              <a:gdLst>
                <a:gd name="T0" fmla="*/ 39688 w 55"/>
                <a:gd name="T1" fmla="*/ 0 h 60"/>
                <a:gd name="T2" fmla="*/ 0 w 55"/>
                <a:gd name="T3" fmla="*/ 65088 h 60"/>
                <a:gd name="T4" fmla="*/ 49213 w 55"/>
                <a:gd name="T5" fmla="*/ 95250 h 60"/>
                <a:gd name="T6" fmla="*/ 87313 w 55"/>
                <a:gd name="T7" fmla="*/ 30163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60">
                  <a:moveTo>
                    <a:pt x="25" y="0"/>
                  </a:moveTo>
                  <a:lnTo>
                    <a:pt x="0" y="41"/>
                  </a:lnTo>
                  <a:lnTo>
                    <a:pt x="31" y="60"/>
                  </a:lnTo>
                  <a:lnTo>
                    <a:pt x="55"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09" name="Freeform 336"/>
            <p:cNvSpPr/>
            <p:nvPr/>
          </p:nvSpPr>
          <p:spPr bwMode="auto">
            <a:xfrm>
              <a:off x="1673225" y="2806700"/>
              <a:ext cx="69850" cy="85725"/>
            </a:xfrm>
            <a:custGeom>
              <a:avLst/>
              <a:gdLst>
                <a:gd name="T0" fmla="*/ 14288 w 44"/>
                <a:gd name="T1" fmla="*/ 0 h 54"/>
                <a:gd name="T2" fmla="*/ 0 w 44"/>
                <a:gd name="T3" fmla="*/ 74613 h 54"/>
                <a:gd name="T4" fmla="*/ 55563 w 44"/>
                <a:gd name="T5" fmla="*/ 85725 h 54"/>
                <a:gd name="T6" fmla="*/ 69850 w 44"/>
                <a:gd name="T7" fmla="*/ 11113 h 54"/>
                <a:gd name="T8" fmla="*/ 14288 w 44"/>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54">
                  <a:moveTo>
                    <a:pt x="9" y="0"/>
                  </a:moveTo>
                  <a:lnTo>
                    <a:pt x="0" y="47"/>
                  </a:lnTo>
                  <a:lnTo>
                    <a:pt x="35" y="54"/>
                  </a:lnTo>
                  <a:lnTo>
                    <a:pt x="44" y="7"/>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10" name="Freeform 337"/>
            <p:cNvSpPr/>
            <p:nvPr/>
          </p:nvSpPr>
          <p:spPr bwMode="auto">
            <a:xfrm>
              <a:off x="1673225" y="2806700"/>
              <a:ext cx="69850" cy="85725"/>
            </a:xfrm>
            <a:custGeom>
              <a:avLst/>
              <a:gdLst>
                <a:gd name="T0" fmla="*/ 14288 w 44"/>
                <a:gd name="T1" fmla="*/ 0 h 54"/>
                <a:gd name="T2" fmla="*/ 0 w 44"/>
                <a:gd name="T3" fmla="*/ 74613 h 54"/>
                <a:gd name="T4" fmla="*/ 55563 w 44"/>
                <a:gd name="T5" fmla="*/ 85725 h 54"/>
                <a:gd name="T6" fmla="*/ 69850 w 44"/>
                <a:gd name="T7" fmla="*/ 11113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54">
                  <a:moveTo>
                    <a:pt x="9" y="0"/>
                  </a:moveTo>
                  <a:lnTo>
                    <a:pt x="0" y="47"/>
                  </a:lnTo>
                  <a:lnTo>
                    <a:pt x="35" y="54"/>
                  </a:lnTo>
                  <a:lnTo>
                    <a:pt x="44"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11" name="Freeform 338"/>
            <p:cNvSpPr>
              <a:spLocks noEditPoints="1"/>
            </p:cNvSpPr>
            <p:nvPr/>
          </p:nvSpPr>
          <p:spPr bwMode="auto">
            <a:xfrm>
              <a:off x="1589088" y="2978150"/>
              <a:ext cx="122238" cy="346075"/>
            </a:xfrm>
            <a:custGeom>
              <a:avLst/>
              <a:gdLst>
                <a:gd name="T0" fmla="*/ 23813 w 77"/>
                <a:gd name="T1" fmla="*/ 215900 h 218"/>
                <a:gd name="T2" fmla="*/ 0 w 77"/>
                <a:gd name="T3" fmla="*/ 336550 h 218"/>
                <a:gd name="T4" fmla="*/ 55563 w 77"/>
                <a:gd name="T5" fmla="*/ 346075 h 218"/>
                <a:gd name="T6" fmla="*/ 79375 w 77"/>
                <a:gd name="T7" fmla="*/ 227013 h 218"/>
                <a:gd name="T8" fmla="*/ 23813 w 77"/>
                <a:gd name="T9" fmla="*/ 215900 h 218"/>
                <a:gd name="T10" fmla="*/ 65088 w 77"/>
                <a:gd name="T11" fmla="*/ 0 h 218"/>
                <a:gd name="T12" fmla="*/ 41275 w 77"/>
                <a:gd name="T13" fmla="*/ 119063 h 218"/>
                <a:gd name="T14" fmla="*/ 98425 w 77"/>
                <a:gd name="T15" fmla="*/ 130175 h 218"/>
                <a:gd name="T16" fmla="*/ 122238 w 77"/>
                <a:gd name="T17" fmla="*/ 9525 h 218"/>
                <a:gd name="T18" fmla="*/ 65088 w 77"/>
                <a:gd name="T19" fmla="*/ 0 h 2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218">
                  <a:moveTo>
                    <a:pt x="15" y="136"/>
                  </a:moveTo>
                  <a:lnTo>
                    <a:pt x="0" y="212"/>
                  </a:lnTo>
                  <a:lnTo>
                    <a:pt x="35" y="218"/>
                  </a:lnTo>
                  <a:lnTo>
                    <a:pt x="50" y="143"/>
                  </a:lnTo>
                  <a:lnTo>
                    <a:pt x="15" y="136"/>
                  </a:lnTo>
                  <a:close/>
                  <a:moveTo>
                    <a:pt x="41" y="0"/>
                  </a:moveTo>
                  <a:lnTo>
                    <a:pt x="26" y="75"/>
                  </a:lnTo>
                  <a:lnTo>
                    <a:pt x="62" y="82"/>
                  </a:lnTo>
                  <a:lnTo>
                    <a:pt x="77" y="6"/>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12" name="Freeform 339"/>
            <p:cNvSpPr/>
            <p:nvPr/>
          </p:nvSpPr>
          <p:spPr bwMode="auto">
            <a:xfrm>
              <a:off x="1555750" y="3411537"/>
              <a:ext cx="71438" cy="85725"/>
            </a:xfrm>
            <a:custGeom>
              <a:avLst/>
              <a:gdLst>
                <a:gd name="T0" fmla="*/ 14288 w 45"/>
                <a:gd name="T1" fmla="*/ 0 h 54"/>
                <a:gd name="T2" fmla="*/ 0 w 45"/>
                <a:gd name="T3" fmla="*/ 74613 h 54"/>
                <a:gd name="T4" fmla="*/ 57150 w 45"/>
                <a:gd name="T5" fmla="*/ 85725 h 54"/>
                <a:gd name="T6" fmla="*/ 71438 w 45"/>
                <a:gd name="T7" fmla="*/ 9525 h 54"/>
                <a:gd name="T8" fmla="*/ 14288 w 45"/>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4">
                  <a:moveTo>
                    <a:pt x="9" y="0"/>
                  </a:moveTo>
                  <a:lnTo>
                    <a:pt x="0" y="47"/>
                  </a:lnTo>
                  <a:lnTo>
                    <a:pt x="36" y="54"/>
                  </a:lnTo>
                  <a:lnTo>
                    <a:pt x="45" y="6"/>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13" name="Freeform 340"/>
            <p:cNvSpPr/>
            <p:nvPr/>
          </p:nvSpPr>
          <p:spPr bwMode="auto">
            <a:xfrm>
              <a:off x="1555750" y="3411537"/>
              <a:ext cx="71438" cy="85725"/>
            </a:xfrm>
            <a:custGeom>
              <a:avLst/>
              <a:gdLst>
                <a:gd name="T0" fmla="*/ 14288 w 45"/>
                <a:gd name="T1" fmla="*/ 0 h 54"/>
                <a:gd name="T2" fmla="*/ 0 w 45"/>
                <a:gd name="T3" fmla="*/ 74613 h 54"/>
                <a:gd name="T4" fmla="*/ 57150 w 45"/>
                <a:gd name="T5" fmla="*/ 85725 h 54"/>
                <a:gd name="T6" fmla="*/ 71438 w 45"/>
                <a:gd name="T7" fmla="*/ 9525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54">
                  <a:moveTo>
                    <a:pt x="9" y="0"/>
                  </a:moveTo>
                  <a:lnTo>
                    <a:pt x="0" y="47"/>
                  </a:lnTo>
                  <a:lnTo>
                    <a:pt x="36" y="54"/>
                  </a:lnTo>
                  <a:lnTo>
                    <a:pt x="45"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14" name="Freeform 341"/>
            <p:cNvSpPr/>
            <p:nvPr/>
          </p:nvSpPr>
          <p:spPr bwMode="auto">
            <a:xfrm>
              <a:off x="2006600" y="2814637"/>
              <a:ext cx="66675" cy="82550"/>
            </a:xfrm>
            <a:custGeom>
              <a:avLst/>
              <a:gdLst>
                <a:gd name="T0" fmla="*/ 0 w 42"/>
                <a:gd name="T1" fmla="*/ 9525 h 52"/>
                <a:gd name="T2" fmla="*/ 9525 w 42"/>
                <a:gd name="T3" fmla="*/ 82550 h 52"/>
                <a:gd name="T4" fmla="*/ 66675 w 42"/>
                <a:gd name="T5" fmla="*/ 73025 h 52"/>
                <a:gd name="T6" fmla="*/ 55563 w 42"/>
                <a:gd name="T7" fmla="*/ 0 h 52"/>
                <a:gd name="T8" fmla="*/ 0 w 42"/>
                <a:gd name="T9" fmla="*/ 9525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2">
                  <a:moveTo>
                    <a:pt x="0" y="6"/>
                  </a:moveTo>
                  <a:lnTo>
                    <a:pt x="6" y="52"/>
                  </a:lnTo>
                  <a:lnTo>
                    <a:pt x="42" y="46"/>
                  </a:lnTo>
                  <a:lnTo>
                    <a:pt x="35"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15" name="Freeform 342"/>
            <p:cNvSpPr/>
            <p:nvPr/>
          </p:nvSpPr>
          <p:spPr bwMode="auto">
            <a:xfrm>
              <a:off x="2006600" y="2814637"/>
              <a:ext cx="66675" cy="82550"/>
            </a:xfrm>
            <a:custGeom>
              <a:avLst/>
              <a:gdLst>
                <a:gd name="T0" fmla="*/ 0 w 42"/>
                <a:gd name="T1" fmla="*/ 9525 h 52"/>
                <a:gd name="T2" fmla="*/ 9525 w 42"/>
                <a:gd name="T3" fmla="*/ 82550 h 52"/>
                <a:gd name="T4" fmla="*/ 66675 w 42"/>
                <a:gd name="T5" fmla="*/ 73025 h 52"/>
                <a:gd name="T6" fmla="*/ 55563 w 42"/>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52">
                  <a:moveTo>
                    <a:pt x="0" y="6"/>
                  </a:moveTo>
                  <a:lnTo>
                    <a:pt x="6" y="52"/>
                  </a:lnTo>
                  <a:lnTo>
                    <a:pt x="42" y="46"/>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16" name="Freeform 343"/>
            <p:cNvSpPr>
              <a:spLocks noEditPoints="1"/>
            </p:cNvSpPr>
            <p:nvPr/>
          </p:nvSpPr>
          <p:spPr bwMode="auto">
            <a:xfrm>
              <a:off x="2033588" y="2986087"/>
              <a:ext cx="109538" cy="347662"/>
            </a:xfrm>
            <a:custGeom>
              <a:avLst/>
              <a:gdLst>
                <a:gd name="T0" fmla="*/ 34925 w 69"/>
                <a:gd name="T1" fmla="*/ 228600 h 219"/>
                <a:gd name="T2" fmla="*/ 53975 w 69"/>
                <a:gd name="T3" fmla="*/ 347662 h 219"/>
                <a:gd name="T4" fmla="*/ 109538 w 69"/>
                <a:gd name="T5" fmla="*/ 338137 h 219"/>
                <a:gd name="T6" fmla="*/ 90488 w 69"/>
                <a:gd name="T7" fmla="*/ 217487 h 219"/>
                <a:gd name="T8" fmla="*/ 34925 w 69"/>
                <a:gd name="T9" fmla="*/ 228600 h 219"/>
                <a:gd name="T10" fmla="*/ 0 w 69"/>
                <a:gd name="T11" fmla="*/ 9525 h 219"/>
                <a:gd name="T12" fmla="*/ 19050 w 69"/>
                <a:gd name="T13" fmla="*/ 130175 h 219"/>
                <a:gd name="T14" fmla="*/ 76200 w 69"/>
                <a:gd name="T15" fmla="*/ 120650 h 219"/>
                <a:gd name="T16" fmla="*/ 57150 w 69"/>
                <a:gd name="T17" fmla="*/ 0 h 219"/>
                <a:gd name="T18" fmla="*/ 0 w 69"/>
                <a:gd name="T19" fmla="*/ 9525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 h="219">
                  <a:moveTo>
                    <a:pt x="22" y="144"/>
                  </a:moveTo>
                  <a:lnTo>
                    <a:pt x="34" y="219"/>
                  </a:lnTo>
                  <a:lnTo>
                    <a:pt x="69" y="213"/>
                  </a:lnTo>
                  <a:lnTo>
                    <a:pt x="57" y="137"/>
                  </a:lnTo>
                  <a:lnTo>
                    <a:pt x="22" y="144"/>
                  </a:lnTo>
                  <a:close/>
                  <a:moveTo>
                    <a:pt x="0" y="6"/>
                  </a:moveTo>
                  <a:lnTo>
                    <a:pt x="12" y="82"/>
                  </a:lnTo>
                  <a:lnTo>
                    <a:pt x="48" y="76"/>
                  </a:lnTo>
                  <a:lnTo>
                    <a:pt x="36"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17" name="Freeform 344"/>
            <p:cNvSpPr/>
            <p:nvPr/>
          </p:nvSpPr>
          <p:spPr bwMode="auto">
            <a:xfrm>
              <a:off x="2105025" y="3421062"/>
              <a:ext cx="66675" cy="84137"/>
            </a:xfrm>
            <a:custGeom>
              <a:avLst/>
              <a:gdLst>
                <a:gd name="T0" fmla="*/ 0 w 42"/>
                <a:gd name="T1" fmla="*/ 9525 h 53"/>
                <a:gd name="T2" fmla="*/ 9525 w 42"/>
                <a:gd name="T3" fmla="*/ 84137 h 53"/>
                <a:gd name="T4" fmla="*/ 66675 w 42"/>
                <a:gd name="T5" fmla="*/ 76200 h 53"/>
                <a:gd name="T6" fmla="*/ 55563 w 42"/>
                <a:gd name="T7" fmla="*/ 0 h 53"/>
                <a:gd name="T8" fmla="*/ 0 w 42"/>
                <a:gd name="T9" fmla="*/ 9525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3">
                  <a:moveTo>
                    <a:pt x="0" y="6"/>
                  </a:moveTo>
                  <a:lnTo>
                    <a:pt x="6" y="53"/>
                  </a:lnTo>
                  <a:lnTo>
                    <a:pt x="42" y="48"/>
                  </a:lnTo>
                  <a:lnTo>
                    <a:pt x="35"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18" name="Freeform 345"/>
            <p:cNvSpPr/>
            <p:nvPr/>
          </p:nvSpPr>
          <p:spPr bwMode="auto">
            <a:xfrm>
              <a:off x="2105025" y="3421062"/>
              <a:ext cx="66675" cy="84137"/>
            </a:xfrm>
            <a:custGeom>
              <a:avLst/>
              <a:gdLst>
                <a:gd name="T0" fmla="*/ 0 w 42"/>
                <a:gd name="T1" fmla="*/ 9525 h 53"/>
                <a:gd name="T2" fmla="*/ 9525 w 42"/>
                <a:gd name="T3" fmla="*/ 84137 h 53"/>
                <a:gd name="T4" fmla="*/ 66675 w 42"/>
                <a:gd name="T5" fmla="*/ 76200 h 53"/>
                <a:gd name="T6" fmla="*/ 55563 w 42"/>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53">
                  <a:moveTo>
                    <a:pt x="0" y="6"/>
                  </a:moveTo>
                  <a:lnTo>
                    <a:pt x="6" y="53"/>
                  </a:lnTo>
                  <a:lnTo>
                    <a:pt x="42" y="48"/>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19" name="Freeform 346"/>
            <p:cNvSpPr/>
            <p:nvPr/>
          </p:nvSpPr>
          <p:spPr bwMode="auto">
            <a:xfrm>
              <a:off x="2309813" y="2701925"/>
              <a:ext cx="87313" cy="93662"/>
            </a:xfrm>
            <a:custGeom>
              <a:avLst/>
              <a:gdLst>
                <a:gd name="T0" fmla="*/ 0 w 55"/>
                <a:gd name="T1" fmla="*/ 28575 h 59"/>
                <a:gd name="T2" fmla="*/ 38100 w 55"/>
                <a:gd name="T3" fmla="*/ 93662 h 59"/>
                <a:gd name="T4" fmla="*/ 87313 w 55"/>
                <a:gd name="T5" fmla="*/ 66675 h 59"/>
                <a:gd name="T6" fmla="*/ 50800 w 55"/>
                <a:gd name="T7" fmla="*/ 0 h 59"/>
                <a:gd name="T8" fmla="*/ 0 w 55"/>
                <a:gd name="T9" fmla="*/ 28575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59">
                  <a:moveTo>
                    <a:pt x="0" y="18"/>
                  </a:moveTo>
                  <a:lnTo>
                    <a:pt x="24" y="59"/>
                  </a:lnTo>
                  <a:lnTo>
                    <a:pt x="55" y="42"/>
                  </a:lnTo>
                  <a:lnTo>
                    <a:pt x="32" y="0"/>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20" name="Freeform 347"/>
            <p:cNvSpPr/>
            <p:nvPr/>
          </p:nvSpPr>
          <p:spPr bwMode="auto">
            <a:xfrm>
              <a:off x="2309813" y="2701925"/>
              <a:ext cx="87313" cy="93662"/>
            </a:xfrm>
            <a:custGeom>
              <a:avLst/>
              <a:gdLst>
                <a:gd name="T0" fmla="*/ 0 w 55"/>
                <a:gd name="T1" fmla="*/ 28575 h 59"/>
                <a:gd name="T2" fmla="*/ 38100 w 55"/>
                <a:gd name="T3" fmla="*/ 93662 h 59"/>
                <a:gd name="T4" fmla="*/ 87313 w 55"/>
                <a:gd name="T5" fmla="*/ 66675 h 59"/>
                <a:gd name="T6" fmla="*/ 50800 w 55"/>
                <a:gd name="T7" fmla="*/ 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59">
                  <a:moveTo>
                    <a:pt x="0" y="18"/>
                  </a:moveTo>
                  <a:lnTo>
                    <a:pt x="24" y="59"/>
                  </a:lnTo>
                  <a:lnTo>
                    <a:pt x="55" y="42"/>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21" name="Freeform 348"/>
            <p:cNvSpPr>
              <a:spLocks noEditPoints="1"/>
            </p:cNvSpPr>
            <p:nvPr/>
          </p:nvSpPr>
          <p:spPr bwMode="auto">
            <a:xfrm>
              <a:off x="2395538" y="2854325"/>
              <a:ext cx="217488" cy="327025"/>
            </a:xfrm>
            <a:custGeom>
              <a:avLst/>
              <a:gdLst>
                <a:gd name="T0" fmla="*/ 107950 w 137"/>
                <a:gd name="T1" fmla="*/ 222250 h 206"/>
                <a:gd name="T2" fmla="*/ 168275 w 137"/>
                <a:gd name="T3" fmla="*/ 327025 h 206"/>
                <a:gd name="T4" fmla="*/ 217488 w 137"/>
                <a:gd name="T5" fmla="*/ 298450 h 206"/>
                <a:gd name="T6" fmla="*/ 158750 w 137"/>
                <a:gd name="T7" fmla="*/ 193675 h 206"/>
                <a:gd name="T8" fmla="*/ 107950 w 137"/>
                <a:gd name="T9" fmla="*/ 222250 h 206"/>
                <a:gd name="T10" fmla="*/ 0 w 137"/>
                <a:gd name="T11" fmla="*/ 28575 h 206"/>
                <a:gd name="T12" fmla="*/ 60325 w 137"/>
                <a:gd name="T13" fmla="*/ 133350 h 206"/>
                <a:gd name="T14" fmla="*/ 109538 w 137"/>
                <a:gd name="T15" fmla="*/ 107950 h 206"/>
                <a:gd name="T16" fmla="*/ 50800 w 137"/>
                <a:gd name="T17" fmla="*/ 0 h 206"/>
                <a:gd name="T18" fmla="*/ 0 w 137"/>
                <a:gd name="T19" fmla="*/ 28575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 h="206">
                  <a:moveTo>
                    <a:pt x="68" y="140"/>
                  </a:moveTo>
                  <a:lnTo>
                    <a:pt x="106" y="206"/>
                  </a:lnTo>
                  <a:lnTo>
                    <a:pt x="137" y="188"/>
                  </a:lnTo>
                  <a:lnTo>
                    <a:pt x="100" y="122"/>
                  </a:lnTo>
                  <a:lnTo>
                    <a:pt x="68" y="140"/>
                  </a:lnTo>
                  <a:close/>
                  <a:moveTo>
                    <a:pt x="0" y="18"/>
                  </a:moveTo>
                  <a:lnTo>
                    <a:pt x="38" y="84"/>
                  </a:lnTo>
                  <a:lnTo>
                    <a:pt x="69" y="68"/>
                  </a:lnTo>
                  <a:lnTo>
                    <a:pt x="32" y="0"/>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22" name="Freeform 349"/>
            <p:cNvSpPr/>
            <p:nvPr/>
          </p:nvSpPr>
          <p:spPr bwMode="auto">
            <a:xfrm>
              <a:off x="2613025" y="3240087"/>
              <a:ext cx="85725" cy="93662"/>
            </a:xfrm>
            <a:custGeom>
              <a:avLst/>
              <a:gdLst>
                <a:gd name="T0" fmla="*/ 0 w 54"/>
                <a:gd name="T1" fmla="*/ 26987 h 59"/>
                <a:gd name="T2" fmla="*/ 34925 w 54"/>
                <a:gd name="T3" fmla="*/ 93662 h 59"/>
                <a:gd name="T4" fmla="*/ 85725 w 54"/>
                <a:gd name="T5" fmla="*/ 65087 h 59"/>
                <a:gd name="T6" fmla="*/ 47625 w 54"/>
                <a:gd name="T7" fmla="*/ 0 h 59"/>
                <a:gd name="T8" fmla="*/ 0 w 54"/>
                <a:gd name="T9" fmla="*/ 26987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9">
                  <a:moveTo>
                    <a:pt x="0" y="17"/>
                  </a:moveTo>
                  <a:lnTo>
                    <a:pt x="22" y="59"/>
                  </a:lnTo>
                  <a:lnTo>
                    <a:pt x="54" y="41"/>
                  </a:lnTo>
                  <a:lnTo>
                    <a:pt x="30" y="0"/>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23" name="Freeform 350"/>
            <p:cNvSpPr/>
            <p:nvPr/>
          </p:nvSpPr>
          <p:spPr bwMode="auto">
            <a:xfrm>
              <a:off x="2613025" y="3240087"/>
              <a:ext cx="85725" cy="93662"/>
            </a:xfrm>
            <a:custGeom>
              <a:avLst/>
              <a:gdLst>
                <a:gd name="T0" fmla="*/ 0 w 54"/>
                <a:gd name="T1" fmla="*/ 26987 h 59"/>
                <a:gd name="T2" fmla="*/ 34925 w 54"/>
                <a:gd name="T3" fmla="*/ 93662 h 59"/>
                <a:gd name="T4" fmla="*/ 85725 w 54"/>
                <a:gd name="T5" fmla="*/ 65087 h 59"/>
                <a:gd name="T6" fmla="*/ 47625 w 54"/>
                <a:gd name="T7" fmla="*/ 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59">
                  <a:moveTo>
                    <a:pt x="0" y="17"/>
                  </a:moveTo>
                  <a:lnTo>
                    <a:pt x="22" y="59"/>
                  </a:lnTo>
                  <a:lnTo>
                    <a:pt x="54" y="41"/>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24" name="Freeform 351"/>
            <p:cNvSpPr/>
            <p:nvPr/>
          </p:nvSpPr>
          <p:spPr bwMode="auto">
            <a:xfrm>
              <a:off x="2565400" y="2495550"/>
              <a:ext cx="93663" cy="92075"/>
            </a:xfrm>
            <a:custGeom>
              <a:avLst/>
              <a:gdLst>
                <a:gd name="T0" fmla="*/ 0 w 59"/>
                <a:gd name="T1" fmla="*/ 44450 h 58"/>
                <a:gd name="T2" fmla="*/ 55563 w 59"/>
                <a:gd name="T3" fmla="*/ 92075 h 58"/>
                <a:gd name="T4" fmla="*/ 93663 w 59"/>
                <a:gd name="T5" fmla="*/ 49213 h 58"/>
                <a:gd name="T6" fmla="*/ 38100 w 59"/>
                <a:gd name="T7" fmla="*/ 0 h 58"/>
                <a:gd name="T8" fmla="*/ 0 w 59"/>
                <a:gd name="T9" fmla="*/ 4445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58">
                  <a:moveTo>
                    <a:pt x="0" y="28"/>
                  </a:moveTo>
                  <a:lnTo>
                    <a:pt x="35" y="58"/>
                  </a:lnTo>
                  <a:lnTo>
                    <a:pt x="59" y="31"/>
                  </a:lnTo>
                  <a:lnTo>
                    <a:pt x="24" y="0"/>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25" name="Freeform 352"/>
            <p:cNvSpPr/>
            <p:nvPr/>
          </p:nvSpPr>
          <p:spPr bwMode="auto">
            <a:xfrm>
              <a:off x="2565400" y="2495550"/>
              <a:ext cx="93663" cy="92075"/>
            </a:xfrm>
            <a:custGeom>
              <a:avLst/>
              <a:gdLst>
                <a:gd name="T0" fmla="*/ 0 w 59"/>
                <a:gd name="T1" fmla="*/ 44450 h 58"/>
                <a:gd name="T2" fmla="*/ 55563 w 59"/>
                <a:gd name="T3" fmla="*/ 92075 h 58"/>
                <a:gd name="T4" fmla="*/ 93663 w 59"/>
                <a:gd name="T5" fmla="*/ 49213 h 58"/>
                <a:gd name="T6" fmla="*/ 38100 w 59"/>
                <a:gd name="T7" fmla="*/ 0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58">
                  <a:moveTo>
                    <a:pt x="0" y="28"/>
                  </a:moveTo>
                  <a:lnTo>
                    <a:pt x="35" y="58"/>
                  </a:lnTo>
                  <a:lnTo>
                    <a:pt x="59" y="31"/>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26" name="Freeform 353"/>
            <p:cNvSpPr>
              <a:spLocks noEditPoints="1"/>
            </p:cNvSpPr>
            <p:nvPr/>
          </p:nvSpPr>
          <p:spPr bwMode="auto">
            <a:xfrm>
              <a:off x="2697163" y="2609850"/>
              <a:ext cx="298450" cy="268287"/>
            </a:xfrm>
            <a:custGeom>
              <a:avLst/>
              <a:gdLst>
                <a:gd name="T0" fmla="*/ 168275 w 188"/>
                <a:gd name="T1" fmla="*/ 187325 h 169"/>
                <a:gd name="T2" fmla="*/ 260350 w 188"/>
                <a:gd name="T3" fmla="*/ 268287 h 169"/>
                <a:gd name="T4" fmla="*/ 298450 w 188"/>
                <a:gd name="T5" fmla="*/ 225425 h 169"/>
                <a:gd name="T6" fmla="*/ 204788 w 188"/>
                <a:gd name="T7" fmla="*/ 144462 h 169"/>
                <a:gd name="T8" fmla="*/ 168275 w 188"/>
                <a:gd name="T9" fmla="*/ 187325 h 169"/>
                <a:gd name="T10" fmla="*/ 0 w 188"/>
                <a:gd name="T11" fmla="*/ 44450 h 169"/>
                <a:gd name="T12" fmla="*/ 92075 w 188"/>
                <a:gd name="T13" fmla="*/ 122237 h 169"/>
                <a:gd name="T14" fmla="*/ 130175 w 188"/>
                <a:gd name="T15" fmla="*/ 79375 h 169"/>
                <a:gd name="T16" fmla="*/ 36513 w 188"/>
                <a:gd name="T17" fmla="*/ 0 h 169"/>
                <a:gd name="T18" fmla="*/ 0 w 188"/>
                <a:gd name="T19" fmla="*/ 44450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8" h="169">
                  <a:moveTo>
                    <a:pt x="106" y="118"/>
                  </a:moveTo>
                  <a:lnTo>
                    <a:pt x="164" y="169"/>
                  </a:lnTo>
                  <a:lnTo>
                    <a:pt x="188" y="142"/>
                  </a:lnTo>
                  <a:lnTo>
                    <a:pt x="129" y="91"/>
                  </a:lnTo>
                  <a:lnTo>
                    <a:pt x="106" y="118"/>
                  </a:lnTo>
                  <a:close/>
                  <a:moveTo>
                    <a:pt x="0" y="28"/>
                  </a:moveTo>
                  <a:lnTo>
                    <a:pt x="58" y="77"/>
                  </a:lnTo>
                  <a:lnTo>
                    <a:pt x="82" y="50"/>
                  </a:lnTo>
                  <a:lnTo>
                    <a:pt x="23" y="0"/>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27" name="Freeform 354"/>
            <p:cNvSpPr/>
            <p:nvPr/>
          </p:nvSpPr>
          <p:spPr bwMode="auto">
            <a:xfrm>
              <a:off x="3033713" y="2898775"/>
              <a:ext cx="93663" cy="92075"/>
            </a:xfrm>
            <a:custGeom>
              <a:avLst/>
              <a:gdLst>
                <a:gd name="T0" fmla="*/ 0 w 59"/>
                <a:gd name="T1" fmla="*/ 42863 h 58"/>
                <a:gd name="T2" fmla="*/ 57150 w 59"/>
                <a:gd name="T3" fmla="*/ 92075 h 58"/>
                <a:gd name="T4" fmla="*/ 93663 w 59"/>
                <a:gd name="T5" fmla="*/ 49213 h 58"/>
                <a:gd name="T6" fmla="*/ 36513 w 59"/>
                <a:gd name="T7" fmla="*/ 0 h 58"/>
                <a:gd name="T8" fmla="*/ 0 w 59"/>
                <a:gd name="T9" fmla="*/ 42863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58">
                  <a:moveTo>
                    <a:pt x="0" y="27"/>
                  </a:moveTo>
                  <a:lnTo>
                    <a:pt x="36" y="58"/>
                  </a:lnTo>
                  <a:lnTo>
                    <a:pt x="59" y="31"/>
                  </a:lnTo>
                  <a:lnTo>
                    <a:pt x="23" y="0"/>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28" name="Freeform 355"/>
            <p:cNvSpPr/>
            <p:nvPr/>
          </p:nvSpPr>
          <p:spPr bwMode="auto">
            <a:xfrm>
              <a:off x="3033713" y="2898775"/>
              <a:ext cx="93663" cy="92075"/>
            </a:xfrm>
            <a:custGeom>
              <a:avLst/>
              <a:gdLst>
                <a:gd name="T0" fmla="*/ 0 w 59"/>
                <a:gd name="T1" fmla="*/ 42863 h 58"/>
                <a:gd name="T2" fmla="*/ 57150 w 59"/>
                <a:gd name="T3" fmla="*/ 92075 h 58"/>
                <a:gd name="T4" fmla="*/ 93663 w 59"/>
                <a:gd name="T5" fmla="*/ 49213 h 58"/>
                <a:gd name="T6" fmla="*/ 36513 w 59"/>
                <a:gd name="T7" fmla="*/ 0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58">
                  <a:moveTo>
                    <a:pt x="0" y="27"/>
                  </a:moveTo>
                  <a:lnTo>
                    <a:pt x="36" y="58"/>
                  </a:lnTo>
                  <a:lnTo>
                    <a:pt x="59" y="31"/>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29" name="Freeform 356"/>
            <p:cNvSpPr/>
            <p:nvPr/>
          </p:nvSpPr>
          <p:spPr bwMode="auto">
            <a:xfrm>
              <a:off x="2740025" y="2219325"/>
              <a:ext cx="88900" cy="79375"/>
            </a:xfrm>
            <a:custGeom>
              <a:avLst/>
              <a:gdLst>
                <a:gd name="T0" fmla="*/ 0 w 56"/>
                <a:gd name="T1" fmla="*/ 53975 h 50"/>
                <a:gd name="T2" fmla="*/ 69850 w 56"/>
                <a:gd name="T3" fmla="*/ 79375 h 50"/>
                <a:gd name="T4" fmla="*/ 88900 w 56"/>
                <a:gd name="T5" fmla="*/ 26988 h 50"/>
                <a:gd name="T6" fmla="*/ 19050 w 56"/>
                <a:gd name="T7" fmla="*/ 0 h 50"/>
                <a:gd name="T8" fmla="*/ 0 w 56"/>
                <a:gd name="T9" fmla="*/ 53975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50">
                  <a:moveTo>
                    <a:pt x="0" y="34"/>
                  </a:moveTo>
                  <a:lnTo>
                    <a:pt x="44" y="50"/>
                  </a:lnTo>
                  <a:lnTo>
                    <a:pt x="56" y="17"/>
                  </a:lnTo>
                  <a:lnTo>
                    <a:pt x="12" y="0"/>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30" name="Freeform 357"/>
            <p:cNvSpPr/>
            <p:nvPr/>
          </p:nvSpPr>
          <p:spPr bwMode="auto">
            <a:xfrm>
              <a:off x="2740025" y="2219325"/>
              <a:ext cx="88900" cy="79375"/>
            </a:xfrm>
            <a:custGeom>
              <a:avLst/>
              <a:gdLst>
                <a:gd name="T0" fmla="*/ 0 w 56"/>
                <a:gd name="T1" fmla="*/ 53975 h 50"/>
                <a:gd name="T2" fmla="*/ 69850 w 56"/>
                <a:gd name="T3" fmla="*/ 79375 h 50"/>
                <a:gd name="T4" fmla="*/ 88900 w 56"/>
                <a:gd name="T5" fmla="*/ 26988 h 50"/>
                <a:gd name="T6" fmla="*/ 19050 w 56"/>
                <a:gd name="T7" fmla="*/ 0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50">
                  <a:moveTo>
                    <a:pt x="0" y="34"/>
                  </a:moveTo>
                  <a:lnTo>
                    <a:pt x="44" y="50"/>
                  </a:lnTo>
                  <a:lnTo>
                    <a:pt x="56" y="17"/>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31" name="Freeform 358"/>
            <p:cNvSpPr>
              <a:spLocks noEditPoints="1"/>
            </p:cNvSpPr>
            <p:nvPr/>
          </p:nvSpPr>
          <p:spPr bwMode="auto">
            <a:xfrm>
              <a:off x="2901950" y="2281237"/>
              <a:ext cx="342900" cy="176212"/>
            </a:xfrm>
            <a:custGeom>
              <a:avLst/>
              <a:gdLst>
                <a:gd name="T0" fmla="*/ 207963 w 216"/>
                <a:gd name="T1" fmla="*/ 133350 h 111"/>
                <a:gd name="T2" fmla="*/ 322263 w 216"/>
                <a:gd name="T3" fmla="*/ 176212 h 111"/>
                <a:gd name="T4" fmla="*/ 342900 w 216"/>
                <a:gd name="T5" fmla="*/ 122237 h 111"/>
                <a:gd name="T6" fmla="*/ 227013 w 216"/>
                <a:gd name="T7" fmla="*/ 79375 h 111"/>
                <a:gd name="T8" fmla="*/ 207963 w 216"/>
                <a:gd name="T9" fmla="*/ 133350 h 111"/>
                <a:gd name="T10" fmla="*/ 0 w 216"/>
                <a:gd name="T11" fmla="*/ 53975 h 111"/>
                <a:gd name="T12" fmla="*/ 114300 w 216"/>
                <a:gd name="T13" fmla="*/ 96837 h 111"/>
                <a:gd name="T14" fmla="*/ 134938 w 216"/>
                <a:gd name="T15" fmla="*/ 42862 h 111"/>
                <a:gd name="T16" fmla="*/ 20638 w 216"/>
                <a:gd name="T17" fmla="*/ 0 h 111"/>
                <a:gd name="T18" fmla="*/ 0 w 216"/>
                <a:gd name="T19" fmla="*/ 53975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 h="111">
                  <a:moveTo>
                    <a:pt x="131" y="84"/>
                  </a:moveTo>
                  <a:lnTo>
                    <a:pt x="203" y="111"/>
                  </a:lnTo>
                  <a:lnTo>
                    <a:pt x="216" y="77"/>
                  </a:lnTo>
                  <a:lnTo>
                    <a:pt x="143" y="50"/>
                  </a:lnTo>
                  <a:lnTo>
                    <a:pt x="131" y="84"/>
                  </a:lnTo>
                  <a:close/>
                  <a:moveTo>
                    <a:pt x="0" y="34"/>
                  </a:moveTo>
                  <a:lnTo>
                    <a:pt x="72" y="61"/>
                  </a:lnTo>
                  <a:lnTo>
                    <a:pt x="85" y="27"/>
                  </a:lnTo>
                  <a:lnTo>
                    <a:pt x="13" y="0"/>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32" name="Freeform 359"/>
            <p:cNvSpPr/>
            <p:nvPr/>
          </p:nvSpPr>
          <p:spPr bwMode="auto">
            <a:xfrm>
              <a:off x="3317875" y="2438400"/>
              <a:ext cx="90488" cy="80962"/>
            </a:xfrm>
            <a:custGeom>
              <a:avLst/>
              <a:gdLst>
                <a:gd name="T0" fmla="*/ 0 w 57"/>
                <a:gd name="T1" fmla="*/ 53975 h 51"/>
                <a:gd name="T2" fmla="*/ 69850 w 57"/>
                <a:gd name="T3" fmla="*/ 80962 h 51"/>
                <a:gd name="T4" fmla="*/ 90488 w 57"/>
                <a:gd name="T5" fmla="*/ 26987 h 51"/>
                <a:gd name="T6" fmla="*/ 19050 w 57"/>
                <a:gd name="T7" fmla="*/ 0 h 51"/>
                <a:gd name="T8" fmla="*/ 0 w 57"/>
                <a:gd name="T9" fmla="*/ 53975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1">
                  <a:moveTo>
                    <a:pt x="0" y="34"/>
                  </a:moveTo>
                  <a:lnTo>
                    <a:pt x="44" y="51"/>
                  </a:lnTo>
                  <a:lnTo>
                    <a:pt x="57" y="17"/>
                  </a:lnTo>
                  <a:lnTo>
                    <a:pt x="12" y="0"/>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33" name="Freeform 360"/>
            <p:cNvSpPr/>
            <p:nvPr/>
          </p:nvSpPr>
          <p:spPr bwMode="auto">
            <a:xfrm>
              <a:off x="3317875" y="2438400"/>
              <a:ext cx="90488" cy="80962"/>
            </a:xfrm>
            <a:custGeom>
              <a:avLst/>
              <a:gdLst>
                <a:gd name="T0" fmla="*/ 0 w 57"/>
                <a:gd name="T1" fmla="*/ 53975 h 51"/>
                <a:gd name="T2" fmla="*/ 69850 w 57"/>
                <a:gd name="T3" fmla="*/ 80962 h 51"/>
                <a:gd name="T4" fmla="*/ 90488 w 57"/>
                <a:gd name="T5" fmla="*/ 26987 h 51"/>
                <a:gd name="T6" fmla="*/ 19050 w 57"/>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51">
                  <a:moveTo>
                    <a:pt x="0" y="34"/>
                  </a:moveTo>
                  <a:lnTo>
                    <a:pt x="44" y="51"/>
                  </a:lnTo>
                  <a:lnTo>
                    <a:pt x="57" y="17"/>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34" name="Freeform 361"/>
            <p:cNvSpPr/>
            <p:nvPr/>
          </p:nvSpPr>
          <p:spPr bwMode="auto">
            <a:xfrm>
              <a:off x="2752725" y="1570037"/>
              <a:ext cx="90488" cy="77787"/>
            </a:xfrm>
            <a:custGeom>
              <a:avLst/>
              <a:gdLst>
                <a:gd name="T0" fmla="*/ 19050 w 57"/>
                <a:gd name="T1" fmla="*/ 77787 h 49"/>
                <a:gd name="T2" fmla="*/ 90488 w 57"/>
                <a:gd name="T3" fmla="*/ 52387 h 49"/>
                <a:gd name="T4" fmla="*/ 71438 w 57"/>
                <a:gd name="T5" fmla="*/ 0 h 49"/>
                <a:gd name="T6" fmla="*/ 0 w 57"/>
                <a:gd name="T7" fmla="*/ 23812 h 49"/>
                <a:gd name="T8" fmla="*/ 19050 w 57"/>
                <a:gd name="T9" fmla="*/ 77787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49">
                  <a:moveTo>
                    <a:pt x="12" y="49"/>
                  </a:moveTo>
                  <a:lnTo>
                    <a:pt x="57" y="33"/>
                  </a:lnTo>
                  <a:lnTo>
                    <a:pt x="45" y="0"/>
                  </a:lnTo>
                  <a:lnTo>
                    <a:pt x="0" y="15"/>
                  </a:lnTo>
                  <a:lnTo>
                    <a:pt x="12" y="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35" name="Freeform 362"/>
            <p:cNvSpPr/>
            <p:nvPr/>
          </p:nvSpPr>
          <p:spPr bwMode="auto">
            <a:xfrm>
              <a:off x="2752725" y="1570037"/>
              <a:ext cx="90488" cy="77787"/>
            </a:xfrm>
            <a:custGeom>
              <a:avLst/>
              <a:gdLst>
                <a:gd name="T0" fmla="*/ 19050 w 57"/>
                <a:gd name="T1" fmla="*/ 77787 h 49"/>
                <a:gd name="T2" fmla="*/ 90488 w 57"/>
                <a:gd name="T3" fmla="*/ 52387 h 49"/>
                <a:gd name="T4" fmla="*/ 71438 w 57"/>
                <a:gd name="T5" fmla="*/ 0 h 49"/>
                <a:gd name="T6" fmla="*/ 0 w 57"/>
                <a:gd name="T7" fmla="*/ 2381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49">
                  <a:moveTo>
                    <a:pt x="12" y="49"/>
                  </a:moveTo>
                  <a:lnTo>
                    <a:pt x="57" y="33"/>
                  </a:lnTo>
                  <a:lnTo>
                    <a:pt x="45" y="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36" name="Freeform 363"/>
            <p:cNvSpPr>
              <a:spLocks noEditPoints="1"/>
            </p:cNvSpPr>
            <p:nvPr/>
          </p:nvSpPr>
          <p:spPr bwMode="auto">
            <a:xfrm>
              <a:off x="2917825" y="1423987"/>
              <a:ext cx="344488" cy="166687"/>
            </a:xfrm>
            <a:custGeom>
              <a:avLst/>
              <a:gdLst>
                <a:gd name="T0" fmla="*/ 228600 w 217"/>
                <a:gd name="T1" fmla="*/ 95250 h 105"/>
                <a:gd name="T2" fmla="*/ 344488 w 217"/>
                <a:gd name="T3" fmla="*/ 53975 h 105"/>
                <a:gd name="T4" fmla="*/ 327025 w 217"/>
                <a:gd name="T5" fmla="*/ 0 h 105"/>
                <a:gd name="T6" fmla="*/ 209550 w 217"/>
                <a:gd name="T7" fmla="*/ 39687 h 105"/>
                <a:gd name="T8" fmla="*/ 228600 w 217"/>
                <a:gd name="T9" fmla="*/ 95250 h 105"/>
                <a:gd name="T10" fmla="*/ 19050 w 217"/>
                <a:gd name="T11" fmla="*/ 166687 h 105"/>
                <a:gd name="T12" fmla="*/ 134938 w 217"/>
                <a:gd name="T13" fmla="*/ 127000 h 105"/>
                <a:gd name="T14" fmla="*/ 115888 w 217"/>
                <a:gd name="T15" fmla="*/ 71437 h 105"/>
                <a:gd name="T16" fmla="*/ 0 w 217"/>
                <a:gd name="T17" fmla="*/ 112712 h 105"/>
                <a:gd name="T18" fmla="*/ 19050 w 217"/>
                <a:gd name="T19" fmla="*/ 166687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7" h="105">
                  <a:moveTo>
                    <a:pt x="144" y="60"/>
                  </a:moveTo>
                  <a:lnTo>
                    <a:pt x="217" y="34"/>
                  </a:lnTo>
                  <a:lnTo>
                    <a:pt x="206" y="0"/>
                  </a:lnTo>
                  <a:lnTo>
                    <a:pt x="132" y="25"/>
                  </a:lnTo>
                  <a:lnTo>
                    <a:pt x="144" y="60"/>
                  </a:lnTo>
                  <a:close/>
                  <a:moveTo>
                    <a:pt x="12" y="105"/>
                  </a:moveTo>
                  <a:lnTo>
                    <a:pt x="85" y="80"/>
                  </a:lnTo>
                  <a:lnTo>
                    <a:pt x="73" y="45"/>
                  </a:lnTo>
                  <a:lnTo>
                    <a:pt x="0" y="71"/>
                  </a:lnTo>
                  <a:lnTo>
                    <a:pt x="12" y="1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37" name="Freeform 364"/>
            <p:cNvSpPr/>
            <p:nvPr/>
          </p:nvSpPr>
          <p:spPr bwMode="auto">
            <a:xfrm>
              <a:off x="3336925" y="1366837"/>
              <a:ext cx="90488" cy="79375"/>
            </a:xfrm>
            <a:custGeom>
              <a:avLst/>
              <a:gdLst>
                <a:gd name="T0" fmla="*/ 20638 w 57"/>
                <a:gd name="T1" fmla="*/ 79375 h 50"/>
                <a:gd name="T2" fmla="*/ 90488 w 57"/>
                <a:gd name="T3" fmla="*/ 53975 h 50"/>
                <a:gd name="T4" fmla="*/ 71438 w 57"/>
                <a:gd name="T5" fmla="*/ 0 h 50"/>
                <a:gd name="T6" fmla="*/ 0 w 57"/>
                <a:gd name="T7" fmla="*/ 25400 h 50"/>
                <a:gd name="T8" fmla="*/ 20638 w 57"/>
                <a:gd name="T9" fmla="*/ 79375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0">
                  <a:moveTo>
                    <a:pt x="13" y="50"/>
                  </a:moveTo>
                  <a:lnTo>
                    <a:pt x="57" y="34"/>
                  </a:lnTo>
                  <a:lnTo>
                    <a:pt x="45" y="0"/>
                  </a:lnTo>
                  <a:lnTo>
                    <a:pt x="0" y="16"/>
                  </a:lnTo>
                  <a:lnTo>
                    <a:pt x="13"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38" name="Freeform 365"/>
            <p:cNvSpPr/>
            <p:nvPr/>
          </p:nvSpPr>
          <p:spPr bwMode="auto">
            <a:xfrm>
              <a:off x="3336925" y="1366837"/>
              <a:ext cx="90488" cy="79375"/>
            </a:xfrm>
            <a:custGeom>
              <a:avLst/>
              <a:gdLst>
                <a:gd name="T0" fmla="*/ 20638 w 57"/>
                <a:gd name="T1" fmla="*/ 79375 h 50"/>
                <a:gd name="T2" fmla="*/ 90488 w 57"/>
                <a:gd name="T3" fmla="*/ 53975 h 50"/>
                <a:gd name="T4" fmla="*/ 71438 w 57"/>
                <a:gd name="T5" fmla="*/ 0 h 50"/>
                <a:gd name="T6" fmla="*/ 0 w 57"/>
                <a:gd name="T7" fmla="*/ 25400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50">
                  <a:moveTo>
                    <a:pt x="13" y="50"/>
                  </a:moveTo>
                  <a:lnTo>
                    <a:pt x="57" y="34"/>
                  </a:lnTo>
                  <a:lnTo>
                    <a:pt x="45" y="0"/>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39" name="Freeform 366"/>
            <p:cNvSpPr/>
            <p:nvPr/>
          </p:nvSpPr>
          <p:spPr bwMode="auto">
            <a:xfrm>
              <a:off x="2590800" y="1274762"/>
              <a:ext cx="95250" cy="90487"/>
            </a:xfrm>
            <a:custGeom>
              <a:avLst/>
              <a:gdLst>
                <a:gd name="T0" fmla="*/ 36513 w 60"/>
                <a:gd name="T1" fmla="*/ 90487 h 57"/>
                <a:gd name="T2" fmla="*/ 95250 w 60"/>
                <a:gd name="T3" fmla="*/ 42862 h 57"/>
                <a:gd name="T4" fmla="*/ 57150 w 60"/>
                <a:gd name="T5" fmla="*/ 0 h 57"/>
                <a:gd name="T6" fmla="*/ 0 w 60"/>
                <a:gd name="T7" fmla="*/ 46037 h 57"/>
                <a:gd name="T8" fmla="*/ 36513 w 60"/>
                <a:gd name="T9" fmla="*/ 90487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7">
                  <a:moveTo>
                    <a:pt x="23" y="57"/>
                  </a:moveTo>
                  <a:lnTo>
                    <a:pt x="60" y="27"/>
                  </a:lnTo>
                  <a:lnTo>
                    <a:pt x="36" y="0"/>
                  </a:lnTo>
                  <a:lnTo>
                    <a:pt x="0" y="29"/>
                  </a:lnTo>
                  <a:lnTo>
                    <a:pt x="23" y="5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40" name="Freeform 367"/>
            <p:cNvSpPr/>
            <p:nvPr/>
          </p:nvSpPr>
          <p:spPr bwMode="auto">
            <a:xfrm>
              <a:off x="2590800" y="1274762"/>
              <a:ext cx="95250" cy="90487"/>
            </a:xfrm>
            <a:custGeom>
              <a:avLst/>
              <a:gdLst>
                <a:gd name="T0" fmla="*/ 36513 w 60"/>
                <a:gd name="T1" fmla="*/ 90487 h 57"/>
                <a:gd name="T2" fmla="*/ 95250 w 60"/>
                <a:gd name="T3" fmla="*/ 42862 h 57"/>
                <a:gd name="T4" fmla="*/ 57150 w 60"/>
                <a:gd name="T5" fmla="*/ 0 h 57"/>
                <a:gd name="T6" fmla="*/ 0 w 60"/>
                <a:gd name="T7" fmla="*/ 46037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57">
                  <a:moveTo>
                    <a:pt x="23" y="57"/>
                  </a:moveTo>
                  <a:lnTo>
                    <a:pt x="60" y="27"/>
                  </a:lnTo>
                  <a:lnTo>
                    <a:pt x="36" y="0"/>
                  </a:lnTo>
                  <a:lnTo>
                    <a:pt x="0"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41" name="Freeform 368"/>
            <p:cNvSpPr>
              <a:spLocks noEditPoints="1"/>
            </p:cNvSpPr>
            <p:nvPr/>
          </p:nvSpPr>
          <p:spPr bwMode="auto">
            <a:xfrm>
              <a:off x="2725738" y="995362"/>
              <a:ext cx="303213" cy="260350"/>
            </a:xfrm>
            <a:custGeom>
              <a:avLst/>
              <a:gdLst>
                <a:gd name="T0" fmla="*/ 209550 w 191"/>
                <a:gd name="T1" fmla="*/ 120650 h 164"/>
                <a:gd name="T2" fmla="*/ 303213 w 191"/>
                <a:gd name="T3" fmla="*/ 44450 h 164"/>
                <a:gd name="T4" fmla="*/ 268288 w 191"/>
                <a:gd name="T5" fmla="*/ 0 h 164"/>
                <a:gd name="T6" fmla="*/ 173038 w 191"/>
                <a:gd name="T7" fmla="*/ 76200 h 164"/>
                <a:gd name="T8" fmla="*/ 209550 w 191"/>
                <a:gd name="T9" fmla="*/ 120650 h 164"/>
                <a:gd name="T10" fmla="*/ 36513 w 191"/>
                <a:gd name="T11" fmla="*/ 260350 h 164"/>
                <a:gd name="T12" fmla="*/ 131763 w 191"/>
                <a:gd name="T13" fmla="*/ 182563 h 164"/>
                <a:gd name="T14" fmla="*/ 96838 w 191"/>
                <a:gd name="T15" fmla="*/ 139700 h 164"/>
                <a:gd name="T16" fmla="*/ 0 w 191"/>
                <a:gd name="T17" fmla="*/ 215900 h 164"/>
                <a:gd name="T18" fmla="*/ 36513 w 191"/>
                <a:gd name="T19" fmla="*/ 260350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1" h="164">
                  <a:moveTo>
                    <a:pt x="132" y="76"/>
                  </a:moveTo>
                  <a:lnTo>
                    <a:pt x="191" y="28"/>
                  </a:lnTo>
                  <a:lnTo>
                    <a:pt x="169" y="0"/>
                  </a:lnTo>
                  <a:lnTo>
                    <a:pt x="109" y="48"/>
                  </a:lnTo>
                  <a:lnTo>
                    <a:pt x="132" y="76"/>
                  </a:lnTo>
                  <a:close/>
                  <a:moveTo>
                    <a:pt x="23" y="164"/>
                  </a:moveTo>
                  <a:lnTo>
                    <a:pt x="83" y="115"/>
                  </a:lnTo>
                  <a:lnTo>
                    <a:pt x="61" y="88"/>
                  </a:lnTo>
                  <a:lnTo>
                    <a:pt x="0" y="136"/>
                  </a:lnTo>
                  <a:lnTo>
                    <a:pt x="23" y="1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42" name="Freeform 369"/>
            <p:cNvSpPr/>
            <p:nvPr/>
          </p:nvSpPr>
          <p:spPr bwMode="auto">
            <a:xfrm>
              <a:off x="3070225" y="884237"/>
              <a:ext cx="95250" cy="92075"/>
            </a:xfrm>
            <a:custGeom>
              <a:avLst/>
              <a:gdLst>
                <a:gd name="T0" fmla="*/ 36513 w 60"/>
                <a:gd name="T1" fmla="*/ 92075 h 58"/>
                <a:gd name="T2" fmla="*/ 95250 w 60"/>
                <a:gd name="T3" fmla="*/ 44450 h 58"/>
                <a:gd name="T4" fmla="*/ 58738 w 60"/>
                <a:gd name="T5" fmla="*/ 0 h 58"/>
                <a:gd name="T6" fmla="*/ 0 w 60"/>
                <a:gd name="T7" fmla="*/ 47625 h 58"/>
                <a:gd name="T8" fmla="*/ 36513 w 60"/>
                <a:gd name="T9" fmla="*/ 92075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8">
                  <a:moveTo>
                    <a:pt x="23" y="58"/>
                  </a:moveTo>
                  <a:lnTo>
                    <a:pt x="60" y="28"/>
                  </a:lnTo>
                  <a:lnTo>
                    <a:pt x="37" y="0"/>
                  </a:lnTo>
                  <a:lnTo>
                    <a:pt x="0" y="30"/>
                  </a:lnTo>
                  <a:lnTo>
                    <a:pt x="23" y="5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43" name="Freeform 370"/>
            <p:cNvSpPr/>
            <p:nvPr/>
          </p:nvSpPr>
          <p:spPr bwMode="auto">
            <a:xfrm>
              <a:off x="3070225" y="884237"/>
              <a:ext cx="95250" cy="92075"/>
            </a:xfrm>
            <a:custGeom>
              <a:avLst/>
              <a:gdLst>
                <a:gd name="T0" fmla="*/ 36513 w 60"/>
                <a:gd name="T1" fmla="*/ 92075 h 58"/>
                <a:gd name="T2" fmla="*/ 95250 w 60"/>
                <a:gd name="T3" fmla="*/ 44450 h 58"/>
                <a:gd name="T4" fmla="*/ 58738 w 60"/>
                <a:gd name="T5" fmla="*/ 0 h 58"/>
                <a:gd name="T6" fmla="*/ 0 w 60"/>
                <a:gd name="T7" fmla="*/ 47625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58">
                  <a:moveTo>
                    <a:pt x="23" y="58"/>
                  </a:moveTo>
                  <a:lnTo>
                    <a:pt x="60" y="28"/>
                  </a:lnTo>
                  <a:lnTo>
                    <a:pt x="37" y="0"/>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44" name="Freeform 371"/>
            <p:cNvSpPr/>
            <p:nvPr/>
          </p:nvSpPr>
          <p:spPr bwMode="auto">
            <a:xfrm>
              <a:off x="2344738" y="1054100"/>
              <a:ext cx="87313" cy="95250"/>
            </a:xfrm>
            <a:custGeom>
              <a:avLst/>
              <a:gdLst>
                <a:gd name="T0" fmla="*/ 47625 w 55"/>
                <a:gd name="T1" fmla="*/ 95250 h 60"/>
                <a:gd name="T2" fmla="*/ 87313 w 55"/>
                <a:gd name="T3" fmla="*/ 30163 h 60"/>
                <a:gd name="T4" fmla="*/ 38100 w 55"/>
                <a:gd name="T5" fmla="*/ 0 h 60"/>
                <a:gd name="T6" fmla="*/ 0 w 55"/>
                <a:gd name="T7" fmla="*/ 63500 h 60"/>
                <a:gd name="T8" fmla="*/ 47625 w 55"/>
                <a:gd name="T9" fmla="*/ 9525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0">
                  <a:moveTo>
                    <a:pt x="30" y="60"/>
                  </a:moveTo>
                  <a:lnTo>
                    <a:pt x="55" y="19"/>
                  </a:lnTo>
                  <a:lnTo>
                    <a:pt x="24" y="0"/>
                  </a:lnTo>
                  <a:lnTo>
                    <a:pt x="0" y="40"/>
                  </a:lnTo>
                  <a:lnTo>
                    <a:pt x="30"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45" name="Freeform 372"/>
            <p:cNvSpPr/>
            <p:nvPr/>
          </p:nvSpPr>
          <p:spPr bwMode="auto">
            <a:xfrm>
              <a:off x="2344738" y="1054100"/>
              <a:ext cx="87313" cy="95250"/>
            </a:xfrm>
            <a:custGeom>
              <a:avLst/>
              <a:gdLst>
                <a:gd name="T0" fmla="*/ 47625 w 55"/>
                <a:gd name="T1" fmla="*/ 95250 h 60"/>
                <a:gd name="T2" fmla="*/ 87313 w 55"/>
                <a:gd name="T3" fmla="*/ 30163 h 60"/>
                <a:gd name="T4" fmla="*/ 38100 w 55"/>
                <a:gd name="T5" fmla="*/ 0 h 60"/>
                <a:gd name="T6" fmla="*/ 0 w 55"/>
                <a:gd name="T7" fmla="*/ 6350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60">
                  <a:moveTo>
                    <a:pt x="30" y="60"/>
                  </a:moveTo>
                  <a:lnTo>
                    <a:pt x="55" y="19"/>
                  </a:lnTo>
                  <a:lnTo>
                    <a:pt x="24" y="0"/>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46" name="Freeform 373"/>
            <p:cNvSpPr>
              <a:spLocks noEditPoints="1"/>
            </p:cNvSpPr>
            <p:nvPr/>
          </p:nvSpPr>
          <p:spPr bwMode="auto">
            <a:xfrm>
              <a:off x="2433638" y="674687"/>
              <a:ext cx="225425" cy="323850"/>
            </a:xfrm>
            <a:custGeom>
              <a:avLst/>
              <a:gdLst>
                <a:gd name="T0" fmla="*/ 163513 w 142"/>
                <a:gd name="T1" fmla="*/ 133350 h 204"/>
                <a:gd name="T2" fmla="*/ 225425 w 142"/>
                <a:gd name="T3" fmla="*/ 30163 h 204"/>
                <a:gd name="T4" fmla="*/ 177800 w 142"/>
                <a:gd name="T5" fmla="*/ 0 h 204"/>
                <a:gd name="T6" fmla="*/ 114300 w 142"/>
                <a:gd name="T7" fmla="*/ 104775 h 204"/>
                <a:gd name="T8" fmla="*/ 163513 w 142"/>
                <a:gd name="T9" fmla="*/ 133350 h 204"/>
                <a:gd name="T10" fmla="*/ 47625 w 142"/>
                <a:gd name="T11" fmla="*/ 323850 h 204"/>
                <a:gd name="T12" fmla="*/ 112713 w 142"/>
                <a:gd name="T13" fmla="*/ 220663 h 204"/>
                <a:gd name="T14" fmla="*/ 61913 w 142"/>
                <a:gd name="T15" fmla="*/ 188913 h 204"/>
                <a:gd name="T16" fmla="*/ 0 w 142"/>
                <a:gd name="T17" fmla="*/ 295275 h 204"/>
                <a:gd name="T18" fmla="*/ 47625 w 142"/>
                <a:gd name="T19" fmla="*/ 323850 h 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2" h="204">
                  <a:moveTo>
                    <a:pt x="103" y="84"/>
                  </a:moveTo>
                  <a:lnTo>
                    <a:pt x="142" y="19"/>
                  </a:lnTo>
                  <a:lnTo>
                    <a:pt x="112" y="0"/>
                  </a:lnTo>
                  <a:lnTo>
                    <a:pt x="72" y="66"/>
                  </a:lnTo>
                  <a:lnTo>
                    <a:pt x="103" y="84"/>
                  </a:lnTo>
                  <a:close/>
                  <a:moveTo>
                    <a:pt x="30" y="204"/>
                  </a:moveTo>
                  <a:lnTo>
                    <a:pt x="71" y="139"/>
                  </a:lnTo>
                  <a:lnTo>
                    <a:pt x="39" y="119"/>
                  </a:lnTo>
                  <a:lnTo>
                    <a:pt x="0" y="186"/>
                  </a:lnTo>
                  <a:lnTo>
                    <a:pt x="30" y="20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47" name="Freeform 374"/>
            <p:cNvSpPr/>
            <p:nvPr/>
          </p:nvSpPr>
          <p:spPr bwMode="auto">
            <a:xfrm>
              <a:off x="2660650" y="525462"/>
              <a:ext cx="87313" cy="93662"/>
            </a:xfrm>
            <a:custGeom>
              <a:avLst/>
              <a:gdLst>
                <a:gd name="T0" fmla="*/ 50800 w 55"/>
                <a:gd name="T1" fmla="*/ 93662 h 59"/>
                <a:gd name="T2" fmla="*/ 87313 w 55"/>
                <a:gd name="T3" fmla="*/ 28575 h 59"/>
                <a:gd name="T4" fmla="*/ 39688 w 55"/>
                <a:gd name="T5" fmla="*/ 0 h 59"/>
                <a:gd name="T6" fmla="*/ 0 w 55"/>
                <a:gd name="T7" fmla="*/ 65087 h 59"/>
                <a:gd name="T8" fmla="*/ 50800 w 55"/>
                <a:gd name="T9" fmla="*/ 93662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59">
                  <a:moveTo>
                    <a:pt x="32" y="59"/>
                  </a:moveTo>
                  <a:lnTo>
                    <a:pt x="55" y="18"/>
                  </a:lnTo>
                  <a:lnTo>
                    <a:pt x="25" y="0"/>
                  </a:lnTo>
                  <a:lnTo>
                    <a:pt x="0" y="41"/>
                  </a:lnTo>
                  <a:lnTo>
                    <a:pt x="32" y="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48" name="Freeform 375"/>
            <p:cNvSpPr/>
            <p:nvPr/>
          </p:nvSpPr>
          <p:spPr bwMode="auto">
            <a:xfrm>
              <a:off x="2660650" y="525462"/>
              <a:ext cx="87313" cy="93662"/>
            </a:xfrm>
            <a:custGeom>
              <a:avLst/>
              <a:gdLst>
                <a:gd name="T0" fmla="*/ 50800 w 55"/>
                <a:gd name="T1" fmla="*/ 93662 h 59"/>
                <a:gd name="T2" fmla="*/ 87313 w 55"/>
                <a:gd name="T3" fmla="*/ 28575 h 59"/>
                <a:gd name="T4" fmla="*/ 39688 w 55"/>
                <a:gd name="T5" fmla="*/ 0 h 59"/>
                <a:gd name="T6" fmla="*/ 0 w 55"/>
                <a:gd name="T7" fmla="*/ 65087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59">
                  <a:moveTo>
                    <a:pt x="32" y="59"/>
                  </a:moveTo>
                  <a:lnTo>
                    <a:pt x="55" y="18"/>
                  </a:lnTo>
                  <a:lnTo>
                    <a:pt x="25" y="0"/>
                  </a:lnTo>
                  <a:lnTo>
                    <a:pt x="0" y="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49" name="Rectangle 376"/>
            <p:cNvSpPr>
              <a:spLocks noChangeArrowheads="1"/>
            </p:cNvSpPr>
            <p:nvPr/>
          </p:nvSpPr>
          <p:spPr bwMode="auto">
            <a:xfrm>
              <a:off x="2816225" y="1968500"/>
              <a:ext cx="71438" cy="57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3250" name="Freeform 377"/>
            <p:cNvSpPr/>
            <p:nvPr/>
          </p:nvSpPr>
          <p:spPr bwMode="auto">
            <a:xfrm>
              <a:off x="2816225" y="1968500"/>
              <a:ext cx="71438" cy="57150"/>
            </a:xfrm>
            <a:custGeom>
              <a:avLst/>
              <a:gdLst>
                <a:gd name="T0" fmla="*/ 0 w 45"/>
                <a:gd name="T1" fmla="*/ 57150 h 36"/>
                <a:gd name="T2" fmla="*/ 71438 w 45"/>
                <a:gd name="T3" fmla="*/ 57150 h 36"/>
                <a:gd name="T4" fmla="*/ 71438 w 45"/>
                <a:gd name="T5" fmla="*/ 0 h 36"/>
                <a:gd name="T6" fmla="*/ 0 w 45"/>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36">
                  <a:moveTo>
                    <a:pt x="0" y="36"/>
                  </a:moveTo>
                  <a:lnTo>
                    <a:pt x="45" y="36"/>
                  </a:lnTo>
                  <a:lnTo>
                    <a:pt x="4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51" name="Freeform 378"/>
            <p:cNvSpPr>
              <a:spLocks noEditPoints="1"/>
            </p:cNvSpPr>
            <p:nvPr/>
          </p:nvSpPr>
          <p:spPr bwMode="auto">
            <a:xfrm>
              <a:off x="2995613" y="1968500"/>
              <a:ext cx="379413" cy="57150"/>
            </a:xfrm>
            <a:custGeom>
              <a:avLst/>
              <a:gdLst>
                <a:gd name="T0" fmla="*/ 242888 w 239"/>
                <a:gd name="T1" fmla="*/ 57150 h 36"/>
                <a:gd name="T2" fmla="*/ 379413 w 239"/>
                <a:gd name="T3" fmla="*/ 57150 h 36"/>
                <a:gd name="T4" fmla="*/ 379413 w 239"/>
                <a:gd name="T5" fmla="*/ 0 h 36"/>
                <a:gd name="T6" fmla="*/ 242888 w 239"/>
                <a:gd name="T7" fmla="*/ 0 h 36"/>
                <a:gd name="T8" fmla="*/ 242888 w 239"/>
                <a:gd name="T9" fmla="*/ 57150 h 36"/>
                <a:gd name="T10" fmla="*/ 0 w 239"/>
                <a:gd name="T11" fmla="*/ 57150 h 36"/>
                <a:gd name="T12" fmla="*/ 136525 w 239"/>
                <a:gd name="T13" fmla="*/ 57150 h 36"/>
                <a:gd name="T14" fmla="*/ 136525 w 239"/>
                <a:gd name="T15" fmla="*/ 0 h 36"/>
                <a:gd name="T16" fmla="*/ 0 w 239"/>
                <a:gd name="T17" fmla="*/ 0 h 36"/>
                <a:gd name="T18" fmla="*/ 0 w 239"/>
                <a:gd name="T19" fmla="*/ 5715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9" h="36">
                  <a:moveTo>
                    <a:pt x="153" y="36"/>
                  </a:moveTo>
                  <a:lnTo>
                    <a:pt x="239" y="36"/>
                  </a:lnTo>
                  <a:lnTo>
                    <a:pt x="239" y="0"/>
                  </a:lnTo>
                  <a:lnTo>
                    <a:pt x="153" y="0"/>
                  </a:lnTo>
                  <a:lnTo>
                    <a:pt x="153" y="36"/>
                  </a:lnTo>
                  <a:close/>
                  <a:moveTo>
                    <a:pt x="0" y="36"/>
                  </a:moveTo>
                  <a:lnTo>
                    <a:pt x="86" y="36"/>
                  </a:lnTo>
                  <a:lnTo>
                    <a:pt x="86" y="0"/>
                  </a:lnTo>
                  <a:lnTo>
                    <a:pt x="0" y="0"/>
                  </a:ln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52" name="Rectangle 379"/>
            <p:cNvSpPr>
              <a:spLocks noChangeArrowheads="1"/>
            </p:cNvSpPr>
            <p:nvPr/>
          </p:nvSpPr>
          <p:spPr bwMode="auto">
            <a:xfrm>
              <a:off x="3475038" y="1968500"/>
              <a:ext cx="79375" cy="57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3253" name="Freeform 380"/>
            <p:cNvSpPr/>
            <p:nvPr/>
          </p:nvSpPr>
          <p:spPr bwMode="auto">
            <a:xfrm>
              <a:off x="3475038" y="1968500"/>
              <a:ext cx="79375" cy="57150"/>
            </a:xfrm>
            <a:custGeom>
              <a:avLst/>
              <a:gdLst>
                <a:gd name="T0" fmla="*/ 0 w 50"/>
                <a:gd name="T1" fmla="*/ 57150 h 36"/>
                <a:gd name="T2" fmla="*/ 79375 w 50"/>
                <a:gd name="T3" fmla="*/ 57150 h 36"/>
                <a:gd name="T4" fmla="*/ 79375 w 50"/>
                <a:gd name="T5" fmla="*/ 0 h 36"/>
                <a:gd name="T6" fmla="*/ 0 w 50"/>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36">
                  <a:moveTo>
                    <a:pt x="0" y="36"/>
                  </a:moveTo>
                  <a:lnTo>
                    <a:pt x="50" y="36"/>
                  </a:lnTo>
                  <a:lnTo>
                    <a:pt x="5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54" name="Rectangle 381"/>
            <p:cNvSpPr>
              <a:spLocks noChangeArrowheads="1"/>
            </p:cNvSpPr>
            <p:nvPr/>
          </p:nvSpPr>
          <p:spPr bwMode="auto">
            <a:xfrm>
              <a:off x="261938" y="1968500"/>
              <a:ext cx="71438" cy="57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3255" name="Freeform 382"/>
            <p:cNvSpPr/>
            <p:nvPr/>
          </p:nvSpPr>
          <p:spPr bwMode="auto">
            <a:xfrm>
              <a:off x="261938" y="1968500"/>
              <a:ext cx="71438" cy="57150"/>
            </a:xfrm>
            <a:custGeom>
              <a:avLst/>
              <a:gdLst>
                <a:gd name="T0" fmla="*/ 0 w 45"/>
                <a:gd name="T1" fmla="*/ 57150 h 36"/>
                <a:gd name="T2" fmla="*/ 71438 w 45"/>
                <a:gd name="T3" fmla="*/ 57150 h 36"/>
                <a:gd name="T4" fmla="*/ 71438 w 45"/>
                <a:gd name="T5" fmla="*/ 0 h 36"/>
                <a:gd name="T6" fmla="*/ 0 w 45"/>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36">
                  <a:moveTo>
                    <a:pt x="0" y="36"/>
                  </a:moveTo>
                  <a:lnTo>
                    <a:pt x="45" y="36"/>
                  </a:lnTo>
                  <a:lnTo>
                    <a:pt x="4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56" name="Freeform 383"/>
            <p:cNvSpPr>
              <a:spLocks noEditPoints="1"/>
            </p:cNvSpPr>
            <p:nvPr/>
          </p:nvSpPr>
          <p:spPr bwMode="auto">
            <a:xfrm>
              <a:off x="439738" y="1968500"/>
              <a:ext cx="358775" cy="57150"/>
            </a:xfrm>
            <a:custGeom>
              <a:avLst/>
              <a:gdLst>
                <a:gd name="T0" fmla="*/ 230188 w 226"/>
                <a:gd name="T1" fmla="*/ 57150 h 36"/>
                <a:gd name="T2" fmla="*/ 358775 w 226"/>
                <a:gd name="T3" fmla="*/ 57150 h 36"/>
                <a:gd name="T4" fmla="*/ 358775 w 226"/>
                <a:gd name="T5" fmla="*/ 0 h 36"/>
                <a:gd name="T6" fmla="*/ 230188 w 226"/>
                <a:gd name="T7" fmla="*/ 0 h 36"/>
                <a:gd name="T8" fmla="*/ 230188 w 226"/>
                <a:gd name="T9" fmla="*/ 57150 h 36"/>
                <a:gd name="T10" fmla="*/ 0 w 226"/>
                <a:gd name="T11" fmla="*/ 57150 h 36"/>
                <a:gd name="T12" fmla="*/ 130175 w 226"/>
                <a:gd name="T13" fmla="*/ 57150 h 36"/>
                <a:gd name="T14" fmla="*/ 130175 w 226"/>
                <a:gd name="T15" fmla="*/ 0 h 36"/>
                <a:gd name="T16" fmla="*/ 0 w 226"/>
                <a:gd name="T17" fmla="*/ 0 h 36"/>
                <a:gd name="T18" fmla="*/ 0 w 226"/>
                <a:gd name="T19" fmla="*/ 5715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6" h="36">
                  <a:moveTo>
                    <a:pt x="145" y="36"/>
                  </a:moveTo>
                  <a:lnTo>
                    <a:pt x="226" y="36"/>
                  </a:lnTo>
                  <a:lnTo>
                    <a:pt x="226" y="0"/>
                  </a:lnTo>
                  <a:lnTo>
                    <a:pt x="145" y="0"/>
                  </a:lnTo>
                  <a:lnTo>
                    <a:pt x="145" y="36"/>
                  </a:lnTo>
                  <a:close/>
                  <a:moveTo>
                    <a:pt x="0" y="36"/>
                  </a:moveTo>
                  <a:lnTo>
                    <a:pt x="82" y="36"/>
                  </a:lnTo>
                  <a:lnTo>
                    <a:pt x="82" y="0"/>
                  </a:lnTo>
                  <a:lnTo>
                    <a:pt x="0" y="0"/>
                  </a:ln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57" name="Rectangle 384"/>
            <p:cNvSpPr>
              <a:spLocks noChangeArrowheads="1"/>
            </p:cNvSpPr>
            <p:nvPr/>
          </p:nvSpPr>
          <p:spPr bwMode="auto">
            <a:xfrm>
              <a:off x="898525" y="1968500"/>
              <a:ext cx="79375" cy="57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3258" name="Freeform 385"/>
            <p:cNvSpPr/>
            <p:nvPr/>
          </p:nvSpPr>
          <p:spPr bwMode="auto">
            <a:xfrm>
              <a:off x="898525" y="1968500"/>
              <a:ext cx="79375" cy="57150"/>
            </a:xfrm>
            <a:custGeom>
              <a:avLst/>
              <a:gdLst>
                <a:gd name="T0" fmla="*/ 0 w 50"/>
                <a:gd name="T1" fmla="*/ 57150 h 36"/>
                <a:gd name="T2" fmla="*/ 79375 w 50"/>
                <a:gd name="T3" fmla="*/ 57150 h 36"/>
                <a:gd name="T4" fmla="*/ 79375 w 50"/>
                <a:gd name="T5" fmla="*/ 0 h 36"/>
                <a:gd name="T6" fmla="*/ 0 w 50"/>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36">
                  <a:moveTo>
                    <a:pt x="0" y="36"/>
                  </a:moveTo>
                  <a:lnTo>
                    <a:pt x="50" y="36"/>
                  </a:lnTo>
                  <a:lnTo>
                    <a:pt x="5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480" name="文本框 767"/>
          <p:cNvSpPr txBox="1">
            <a:spLocks noChangeArrowheads="1"/>
          </p:cNvSpPr>
          <p:nvPr/>
        </p:nvSpPr>
        <p:spPr bwMode="auto">
          <a:xfrm>
            <a:off x="3214688" y="1341438"/>
            <a:ext cx="7056437"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600" dirty="0">
                <a:solidFill>
                  <a:srgbClr val="FFFFFF"/>
                </a:solidFill>
                <a:latin typeface="微软雅黑" panose="020B0503020204020204" pitchFamily="34" charset="-122"/>
                <a:ea typeface="微软雅黑" panose="020B0503020204020204" pitchFamily="34" charset="-122"/>
              </a:rPr>
              <a:t>     </a:t>
            </a:r>
            <a:endParaRPr lang="zh-CN" altLang="en-US" sz="6600" dirty="0">
              <a:latin typeface="微软雅黑" panose="020B0503020204020204" pitchFamily="34" charset="-122"/>
              <a:ea typeface="微软雅黑" panose="020B0503020204020204" pitchFamily="34" charset="-122"/>
            </a:endParaRPr>
          </a:p>
          <a:p>
            <a:pPr eaLnBrk="1" hangingPunct="1"/>
            <a:r>
              <a:rPr lang="zh-CN" altLang="en-US" sz="6600" dirty="0">
                <a:latin typeface="微软雅黑" panose="020B0503020204020204" pitchFamily="34" charset="-122"/>
                <a:ea typeface="微软雅黑" panose="020B0503020204020204" pitchFamily="34" charset="-122"/>
              </a:rPr>
              <a:t>       </a:t>
            </a:r>
          </a:p>
        </p:txBody>
      </p:sp>
      <p:sp>
        <p:nvSpPr>
          <p:cNvPr id="4482" name="文本框 767"/>
          <p:cNvSpPr txBox="1">
            <a:spLocks noChangeArrowheads="1"/>
          </p:cNvSpPr>
          <p:nvPr/>
        </p:nvSpPr>
        <p:spPr bwMode="auto">
          <a:xfrm>
            <a:off x="2783632" y="2411793"/>
            <a:ext cx="5560167"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6600" dirty="0">
                <a:solidFill>
                  <a:srgbClr val="FFFFFF"/>
                </a:solidFill>
                <a:latin typeface="微软雅黑" panose="020B0503020204020204" pitchFamily="34" charset="-122"/>
                <a:ea typeface="微软雅黑" panose="020B0503020204020204" pitchFamily="34" charset="-122"/>
              </a:rPr>
              <a:t>      </a:t>
            </a:r>
            <a:r>
              <a:rPr lang="zh-CN" altLang="en-US" sz="6600" dirty="0">
                <a:solidFill>
                  <a:srgbClr val="C7465F"/>
                </a:solidFill>
                <a:latin typeface="微软雅黑" panose="020B0503020204020204" pitchFamily="34" charset="-122"/>
                <a:ea typeface="微软雅黑" panose="020B0503020204020204" pitchFamily="34" charset="-122"/>
              </a:rPr>
              <a:t>年会总结</a:t>
            </a:r>
            <a:endParaRPr lang="zh-CN" altLang="en-US" dirty="0">
              <a:solidFill>
                <a:srgbClr val="C7465F"/>
              </a:solidFill>
            </a:endParaRPr>
          </a:p>
        </p:txBody>
      </p:sp>
      <p:sp>
        <p:nvSpPr>
          <p:cNvPr id="2" name="文本框 1">
            <a:extLst>
              <a:ext uri="{FF2B5EF4-FFF2-40B4-BE49-F238E27FC236}">
                <a16:creationId xmlns:a16="http://schemas.microsoft.com/office/drawing/2014/main" id="{EBD159CD-D44C-BA44-8FD1-86CA98D5DACD}"/>
              </a:ext>
            </a:extLst>
          </p:cNvPr>
          <p:cNvSpPr txBox="1"/>
          <p:nvPr/>
        </p:nvSpPr>
        <p:spPr>
          <a:xfrm>
            <a:off x="5542254" y="5157192"/>
            <a:ext cx="3024336" cy="461665"/>
          </a:xfrm>
          <a:prstGeom prst="rect">
            <a:avLst/>
          </a:prstGeom>
          <a:noFill/>
        </p:spPr>
        <p:txBody>
          <a:bodyPr wrap="square" rtlCol="0">
            <a:spAutoFit/>
          </a:bodyPr>
          <a:lstStyle/>
          <a:p>
            <a:r>
              <a:rPr kumimoji="1" lang="zh-CN" altLang="en-US" sz="2400" b="1" dirty="0">
                <a:solidFill>
                  <a:schemeClr val="bg1"/>
                </a:solidFill>
              </a:rPr>
              <a:t>刘策文</a:t>
            </a:r>
          </a:p>
        </p:txBody>
      </p:sp>
      <p:sp>
        <p:nvSpPr>
          <p:cNvPr id="3" name="文本框 2">
            <a:extLst>
              <a:ext uri="{FF2B5EF4-FFF2-40B4-BE49-F238E27FC236}">
                <a16:creationId xmlns:a16="http://schemas.microsoft.com/office/drawing/2014/main" id="{3FE3CDED-654E-F647-B086-902948085457}"/>
              </a:ext>
            </a:extLst>
          </p:cNvPr>
          <p:cNvSpPr txBox="1"/>
          <p:nvPr/>
        </p:nvSpPr>
        <p:spPr>
          <a:xfrm>
            <a:off x="5303912" y="5877272"/>
            <a:ext cx="3975991" cy="400110"/>
          </a:xfrm>
          <a:prstGeom prst="rect">
            <a:avLst/>
          </a:prstGeom>
          <a:noFill/>
        </p:spPr>
        <p:txBody>
          <a:bodyPr wrap="square" rtlCol="0">
            <a:spAutoFit/>
          </a:bodyPr>
          <a:lstStyle/>
          <a:p>
            <a:r>
              <a:rPr kumimoji="1" lang="en-US" altLang="zh-CN" sz="2000" dirty="0">
                <a:solidFill>
                  <a:schemeClr val="bg1"/>
                </a:solidFill>
              </a:rPr>
              <a:t>2022</a:t>
            </a:r>
            <a:r>
              <a:rPr kumimoji="1" lang="zh-CN" altLang="en-US" sz="2000" dirty="0">
                <a:solidFill>
                  <a:schemeClr val="bg1"/>
                </a:solidFill>
              </a:rPr>
              <a:t>年</a:t>
            </a:r>
            <a:r>
              <a:rPr kumimoji="1" lang="en-US" altLang="zh-CN" sz="2000" dirty="0">
                <a:solidFill>
                  <a:schemeClr val="bg1"/>
                </a:solidFill>
              </a:rPr>
              <a:t>1</a:t>
            </a:r>
            <a:r>
              <a:rPr kumimoji="1" lang="zh-CN" altLang="en-US" sz="2000" dirty="0">
                <a:solidFill>
                  <a:schemeClr val="bg1"/>
                </a:solidFill>
              </a:rPr>
              <a:t>月</a:t>
            </a:r>
            <a:r>
              <a:rPr kumimoji="1" lang="en-US" altLang="zh-CN" sz="2000" dirty="0">
                <a:solidFill>
                  <a:schemeClr val="bg1"/>
                </a:solidFill>
              </a:rPr>
              <a:t>4</a:t>
            </a:r>
            <a:r>
              <a:rPr kumimoji="1" lang="zh-CN" altLang="en-US" sz="2000" dirty="0">
                <a:solidFill>
                  <a:schemeClr val="bg1"/>
                </a:solidFill>
              </a:rPr>
              <a:t>日</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588">
        <p15:prstTrans prst="curtains"/>
      </p:transition>
    </mc:Choice>
    <mc:Fallback xmlns="">
      <p:transition spd="slow" advTm="358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80"/>
                                        </p:tgtEl>
                                        <p:attrNameLst>
                                          <p:attrName>style.visibility</p:attrName>
                                        </p:attrNameLst>
                                      </p:cBhvr>
                                      <p:to>
                                        <p:strVal val="visible"/>
                                      </p:to>
                                    </p:set>
                                    <p:animEffect transition="in" filter="barn(inVertical)">
                                      <p:cBhvr>
                                        <p:cTn id="7" dur="500"/>
                                        <p:tgtEl>
                                          <p:spTgt spid="448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barn(inVertical)">
                                      <p:cBhvr>
                                        <p:cTn id="11" dur="500"/>
                                        <p:tgtEl>
                                          <p:spTgt spid="409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4482"/>
                                        </p:tgtEl>
                                        <p:attrNameLst>
                                          <p:attrName>style.visibility</p:attrName>
                                        </p:attrNameLst>
                                      </p:cBhvr>
                                      <p:to>
                                        <p:strVal val="visible"/>
                                      </p:to>
                                    </p:set>
                                    <p:animEffect transition="in" filter="barn(inVertical)">
                                      <p:cBhvr>
                                        <p:cTn id="15" dur="500"/>
                                        <p:tgtEl>
                                          <p:spTgt spid="4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0" grpId="0" autoUpdateAnimBg="0"/>
      <p:bldP spid="448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六边形 1"/>
          <p:cNvSpPr>
            <a:spLocks noChangeArrowheads="1"/>
          </p:cNvSpPr>
          <p:nvPr/>
        </p:nvSpPr>
        <p:spPr bwMode="auto">
          <a:xfrm>
            <a:off x="334963" y="260350"/>
            <a:ext cx="482600" cy="415925"/>
          </a:xfrm>
          <a:prstGeom prst="hexagon">
            <a:avLst>
              <a:gd name="adj" fmla="val 25006"/>
              <a:gd name="vf" fmla="val 115470"/>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7171" name="六边形 2"/>
          <p:cNvSpPr>
            <a:spLocks noChangeArrowheads="1"/>
          </p:cNvSpPr>
          <p:nvPr/>
        </p:nvSpPr>
        <p:spPr bwMode="auto">
          <a:xfrm>
            <a:off x="696913" y="484188"/>
            <a:ext cx="241300" cy="207962"/>
          </a:xfrm>
          <a:prstGeom prst="hexagon">
            <a:avLst>
              <a:gd name="adj" fmla="val 25006"/>
              <a:gd name="vf" fmla="val 115470"/>
            </a:avLst>
          </a:prstGeom>
          <a:solidFill>
            <a:srgbClr val="FFC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7174" name="矩形 24"/>
          <p:cNvSpPr>
            <a:spLocks noChangeArrowheads="1"/>
          </p:cNvSpPr>
          <p:nvPr/>
        </p:nvSpPr>
        <p:spPr bwMode="auto">
          <a:xfrm>
            <a:off x="849313" y="1572142"/>
            <a:ext cx="4810125" cy="5075932"/>
          </a:xfrm>
          <a:prstGeom prst="rect">
            <a:avLst/>
          </a:prstGeom>
          <a:noFill/>
          <a:ln w="19050">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3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1">
            <a:extLst>
              <a:ext uri="{FF2B5EF4-FFF2-40B4-BE49-F238E27FC236}">
                <a16:creationId xmlns:a16="http://schemas.microsoft.com/office/drawing/2014/main" id="{7C238B82-39A5-0745-AB19-4EB9A9624D36}"/>
              </a:ext>
            </a:extLst>
          </p:cNvPr>
          <p:cNvGrpSpPr/>
          <p:nvPr/>
        </p:nvGrpSpPr>
        <p:grpSpPr>
          <a:xfrm>
            <a:off x="371476" y="948254"/>
            <a:ext cx="1033462" cy="1035050"/>
            <a:chOff x="1465263" y="1695450"/>
            <a:chExt cx="1033462" cy="1035050"/>
          </a:xfrm>
        </p:grpSpPr>
        <p:sp>
          <p:nvSpPr>
            <p:cNvPr id="7173" name="矩形 9"/>
            <p:cNvSpPr/>
            <p:nvPr/>
          </p:nvSpPr>
          <p:spPr bwMode="auto">
            <a:xfrm>
              <a:off x="1465263" y="1695450"/>
              <a:ext cx="1033462" cy="1035050"/>
            </a:xfrm>
            <a:custGeom>
              <a:avLst/>
              <a:gdLst>
                <a:gd name="T0" fmla="*/ 0 w 1033462"/>
                <a:gd name="T1" fmla="*/ 517525 h 1035050"/>
                <a:gd name="T2" fmla="*/ 516731 w 1033462"/>
                <a:gd name="T3" fmla="*/ 0 h 1035050"/>
                <a:gd name="T4" fmla="*/ 1033462 w 1033462"/>
                <a:gd name="T5" fmla="*/ 0 h 1035050"/>
                <a:gd name="T6" fmla="*/ 1033462 w 1033462"/>
                <a:gd name="T7" fmla="*/ 517525 h 1035050"/>
                <a:gd name="T8" fmla="*/ 516731 w 1033462"/>
                <a:gd name="T9" fmla="*/ 1035050 h 1035050"/>
                <a:gd name="T10" fmla="*/ 0 w 1033462"/>
                <a:gd name="T11" fmla="*/ 517525 h 10350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3462" h="1035050">
                  <a:moveTo>
                    <a:pt x="0" y="517525"/>
                  </a:moveTo>
                  <a:cubicBezTo>
                    <a:pt x="0" y="231704"/>
                    <a:pt x="231348" y="0"/>
                    <a:pt x="516731" y="0"/>
                  </a:cubicBezTo>
                  <a:lnTo>
                    <a:pt x="1033462" y="0"/>
                  </a:lnTo>
                  <a:lnTo>
                    <a:pt x="1033462" y="517525"/>
                  </a:lnTo>
                  <a:cubicBezTo>
                    <a:pt x="1033462" y="803346"/>
                    <a:pt x="802114" y="1035050"/>
                    <a:pt x="516731" y="1035050"/>
                  </a:cubicBezTo>
                  <a:cubicBezTo>
                    <a:pt x="231348" y="1035050"/>
                    <a:pt x="0" y="803346"/>
                    <a:pt x="0" y="517525"/>
                  </a:cubicBez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179" name="文本框 10"/>
            <p:cNvSpPr txBox="1">
              <a:spLocks noChangeArrowheads="1"/>
            </p:cNvSpPr>
            <p:nvPr/>
          </p:nvSpPr>
          <p:spPr bwMode="auto">
            <a:xfrm>
              <a:off x="1538288" y="1887538"/>
              <a:ext cx="641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a:solidFill>
                    <a:schemeClr val="bg1"/>
                  </a:solidFill>
                  <a:latin typeface="微软雅黑" panose="020B0503020204020204" pitchFamily="34" charset="-122"/>
                  <a:ea typeface="微软雅黑" panose="020B0503020204020204" pitchFamily="34" charset="-122"/>
                </a:rPr>
                <a:t>1.</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
        <p:nvSpPr>
          <p:cNvPr id="7182" name="TextBox 35"/>
          <p:cNvSpPr txBox="1">
            <a:spLocks noChangeArrowheads="1"/>
          </p:cNvSpPr>
          <p:nvPr/>
        </p:nvSpPr>
        <p:spPr bwMode="auto">
          <a:xfrm>
            <a:off x="1055440" y="1797784"/>
            <a:ext cx="4462473"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171450" indent="-171450" eaLnBrk="1" hangingPunct="1">
              <a:buFont typeface="Wingdings" pitchFamily="2" charset="2"/>
              <a:buChar char="n"/>
            </a:pPr>
            <a:r>
              <a:rPr lang="en-US" altLang="zh-CN" sz="1400" dirty="0">
                <a:solidFill>
                  <a:schemeClr val="bg1"/>
                </a:solidFill>
                <a:latin typeface="微软雅黑" panose="020B0503020204020204" pitchFamily="34" charset="-122"/>
                <a:ea typeface="微软雅黑" panose="020B0503020204020204" pitchFamily="34" charset="-122"/>
              </a:rPr>
              <a:t>Smart Campus                                            </a:t>
            </a:r>
            <a:r>
              <a:rPr lang="zh-CN" altLang="en-US" sz="1400" dirty="0">
                <a:solidFill>
                  <a:schemeClr val="bg1"/>
                </a:solidFill>
                <a:latin typeface="微软雅黑" panose="020B0503020204020204" pitchFamily="34" charset="-122"/>
                <a:ea typeface="微软雅黑" panose="020B0503020204020204" pitchFamily="34" charset="-122"/>
              </a:rPr>
              <a:t>（</a:t>
            </a:r>
            <a:r>
              <a:rPr lang="en-US" altLang="zh-CN" sz="1400" dirty="0">
                <a:solidFill>
                  <a:schemeClr val="bg1"/>
                </a:solidFill>
                <a:latin typeface="微软雅黑" panose="020B0503020204020204" pitchFamily="34" charset="-122"/>
                <a:ea typeface="微软雅黑" panose="020B0503020204020204" pitchFamily="34" charset="-122"/>
              </a:rPr>
              <a:t>1</a:t>
            </a:r>
            <a:r>
              <a:rPr lang="zh-CN" altLang="en-US" sz="1400" dirty="0">
                <a:solidFill>
                  <a:schemeClr val="bg1"/>
                </a:solidFill>
                <a:latin typeface="微软雅黑" panose="020B0503020204020204" pitchFamily="34" charset="-122"/>
                <a:ea typeface="微软雅黑" panose="020B0503020204020204" pitchFamily="34" charset="-122"/>
              </a:rPr>
              <a:t>月）</a:t>
            </a:r>
            <a:endParaRPr lang="en-US" altLang="zh-CN" sz="1400" dirty="0">
              <a:solidFill>
                <a:schemeClr val="bg1"/>
              </a:solidFill>
              <a:latin typeface="微软雅黑" panose="020B0503020204020204" pitchFamily="34" charset="-122"/>
              <a:ea typeface="微软雅黑" panose="020B0503020204020204" pitchFamily="34" charset="-122"/>
            </a:endParaRPr>
          </a:p>
          <a:p>
            <a:pPr marL="171450" indent="-171450" eaLnBrk="1" hangingPunct="1">
              <a:buFont typeface="Wingdings" pitchFamily="2" charset="2"/>
              <a:buChar char="n"/>
            </a:pPr>
            <a:r>
              <a:rPr lang="en-US" altLang="zh-CN" sz="1400" dirty="0" err="1">
                <a:solidFill>
                  <a:schemeClr val="bg1"/>
                </a:solidFill>
                <a:latin typeface="微软雅黑" panose="020B0503020204020204" pitchFamily="34" charset="-122"/>
                <a:ea typeface="微软雅黑" panose="020B0503020204020204" pitchFamily="34" charset="-122"/>
              </a:rPr>
              <a:t>Mayavi</a:t>
            </a:r>
            <a:r>
              <a:rPr lang="en-US" altLang="zh-CN" sz="1400" dirty="0">
                <a:solidFill>
                  <a:schemeClr val="bg1"/>
                </a:solidFill>
                <a:latin typeface="微软雅黑" panose="020B0503020204020204" pitchFamily="34" charset="-122"/>
                <a:ea typeface="微软雅黑" panose="020B0503020204020204" pitchFamily="34" charset="-122"/>
              </a:rPr>
              <a:t> &amp;</a:t>
            </a:r>
            <a:r>
              <a:rPr lang="zh-CN" altLang="en-US" sz="1400" dirty="0">
                <a:solidFill>
                  <a:schemeClr val="bg1"/>
                </a:solidFill>
                <a:latin typeface="微软雅黑" panose="020B0503020204020204" pitchFamily="34" charset="-122"/>
                <a:ea typeface="微软雅黑" panose="020B0503020204020204" pitchFamily="34" charset="-122"/>
              </a:rPr>
              <a:t> </a:t>
            </a:r>
            <a:r>
              <a:rPr lang="en-US" altLang="zh-CN" sz="1400" dirty="0" err="1">
                <a:solidFill>
                  <a:schemeClr val="bg1"/>
                </a:solidFill>
                <a:latin typeface="微软雅黑" panose="020B0503020204020204" pitchFamily="34" charset="-122"/>
                <a:ea typeface="微软雅黑" panose="020B0503020204020204" pitchFamily="34" charset="-122"/>
              </a:rPr>
              <a:t>OpendTect</a:t>
            </a:r>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                    </a:t>
            </a:r>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a:t>
            </a:r>
            <a:r>
              <a:rPr lang="en-US" altLang="zh-CN" sz="1400" dirty="0">
                <a:solidFill>
                  <a:schemeClr val="bg1"/>
                </a:solidFill>
                <a:latin typeface="微软雅黑" panose="020B0503020204020204" pitchFamily="34" charset="-122"/>
                <a:ea typeface="微软雅黑" panose="020B0503020204020204" pitchFamily="34" charset="-122"/>
              </a:rPr>
              <a:t>2</a:t>
            </a:r>
            <a:r>
              <a:rPr lang="zh-CN" altLang="en-US" sz="1400" dirty="0">
                <a:solidFill>
                  <a:schemeClr val="bg1"/>
                </a:solidFill>
                <a:latin typeface="微软雅黑" panose="020B0503020204020204" pitchFamily="34" charset="-122"/>
                <a:ea typeface="微软雅黑" panose="020B0503020204020204" pitchFamily="34" charset="-122"/>
              </a:rPr>
              <a:t>月）</a:t>
            </a:r>
            <a:endParaRPr lang="en-US" altLang="zh-CN" sz="1400" dirty="0">
              <a:solidFill>
                <a:schemeClr val="bg1"/>
              </a:solidFill>
              <a:latin typeface="微软雅黑" panose="020B0503020204020204" pitchFamily="34" charset="-122"/>
              <a:ea typeface="微软雅黑" panose="020B0503020204020204" pitchFamily="34" charset="-122"/>
            </a:endParaRPr>
          </a:p>
          <a:p>
            <a:pPr marL="171450" indent="-171450" eaLnBrk="1" hangingPunct="1">
              <a:buFont typeface="Wingdings" pitchFamily="2" charset="2"/>
              <a:buChar char="n"/>
            </a:pPr>
            <a:r>
              <a:rPr lang="en-US" altLang="zh-CN" sz="1400" dirty="0">
                <a:solidFill>
                  <a:schemeClr val="bg1"/>
                </a:solidFill>
                <a:latin typeface="微软雅黑" panose="020B0503020204020204" pitchFamily="34" charset="-122"/>
                <a:ea typeface="微软雅黑" panose="020B0503020204020204" pitchFamily="34" charset="-122"/>
              </a:rPr>
              <a:t>3D</a:t>
            </a:r>
            <a:r>
              <a:rPr lang="zh-CN" altLang="en-US" sz="1400" dirty="0">
                <a:solidFill>
                  <a:schemeClr val="bg1"/>
                </a:solidFill>
                <a:latin typeface="微软雅黑" panose="020B0503020204020204" pitchFamily="34" charset="-122"/>
                <a:ea typeface="微软雅黑" panose="020B0503020204020204" pitchFamily="34" charset="-122"/>
              </a:rPr>
              <a:t> </a:t>
            </a:r>
            <a:r>
              <a:rPr lang="en-US" altLang="zh-CN" sz="1400" dirty="0">
                <a:solidFill>
                  <a:schemeClr val="bg1"/>
                </a:solidFill>
                <a:latin typeface="微软雅黑" panose="020B0503020204020204" pitchFamily="34" charset="-122"/>
                <a:ea typeface="微软雅黑" panose="020B0503020204020204" pitchFamily="34" charset="-122"/>
              </a:rPr>
              <a:t>PSF</a:t>
            </a:r>
            <a:r>
              <a:rPr lang="zh-CN" altLang="en-US" sz="1400" dirty="0">
                <a:solidFill>
                  <a:schemeClr val="bg1"/>
                </a:solidFill>
                <a:latin typeface="微软雅黑" panose="020B0503020204020204" pitchFamily="34" charset="-122"/>
                <a:ea typeface="微软雅黑" panose="020B0503020204020204" pitchFamily="34" charset="-122"/>
              </a:rPr>
              <a:t> </a:t>
            </a:r>
            <a:r>
              <a:rPr lang="en-US" altLang="zh-CN" sz="1400" dirty="0">
                <a:solidFill>
                  <a:schemeClr val="bg1"/>
                </a:solidFill>
                <a:latin typeface="微软雅黑" panose="020B0503020204020204" pitchFamily="34" charset="-122"/>
                <a:ea typeface="微软雅黑" panose="020B0503020204020204" pitchFamily="34" charset="-122"/>
              </a:rPr>
              <a:t>deconvolution                                </a:t>
            </a:r>
            <a:r>
              <a:rPr lang="zh-CN" altLang="en-US" sz="1400" dirty="0">
                <a:solidFill>
                  <a:schemeClr val="bg1"/>
                </a:solidFill>
                <a:latin typeface="微软雅黑" panose="020B0503020204020204" pitchFamily="34" charset="-122"/>
                <a:ea typeface="微软雅黑" panose="020B0503020204020204" pitchFamily="34" charset="-122"/>
              </a:rPr>
              <a:t>（</a:t>
            </a:r>
            <a:r>
              <a:rPr lang="en-US" altLang="zh-CN" sz="1400" dirty="0">
                <a:solidFill>
                  <a:schemeClr val="bg1"/>
                </a:solidFill>
                <a:latin typeface="微软雅黑" panose="020B0503020204020204" pitchFamily="34" charset="-122"/>
                <a:ea typeface="微软雅黑" panose="020B0503020204020204" pitchFamily="34" charset="-122"/>
              </a:rPr>
              <a:t>3</a:t>
            </a:r>
            <a:r>
              <a:rPr lang="zh-CN" altLang="en-US" sz="1400" dirty="0">
                <a:solidFill>
                  <a:schemeClr val="bg1"/>
                </a:solidFill>
                <a:latin typeface="微软雅黑" panose="020B0503020204020204" pitchFamily="34" charset="-122"/>
                <a:ea typeface="微软雅黑" panose="020B0503020204020204" pitchFamily="34" charset="-122"/>
              </a:rPr>
              <a:t>月）</a:t>
            </a:r>
            <a:endParaRPr lang="en-US" altLang="zh-CN" sz="1400" dirty="0">
              <a:solidFill>
                <a:schemeClr val="bg1"/>
              </a:solidFill>
              <a:latin typeface="微软雅黑" panose="020B0503020204020204" pitchFamily="34" charset="-122"/>
              <a:ea typeface="微软雅黑" panose="020B0503020204020204" pitchFamily="34" charset="-122"/>
            </a:endParaRPr>
          </a:p>
          <a:p>
            <a:pPr marL="171450" indent="-171450" eaLnBrk="1" hangingPunct="1">
              <a:buFont typeface="Wingdings" pitchFamily="2" charset="2"/>
              <a:buChar char="n"/>
            </a:pPr>
            <a:r>
              <a:rPr lang="en-US" altLang="zh-CN" sz="1400" dirty="0">
                <a:solidFill>
                  <a:schemeClr val="bg1"/>
                </a:solidFill>
                <a:latin typeface="微软雅黑" panose="020B0503020204020204" pitchFamily="34" charset="-122"/>
                <a:ea typeface="微软雅黑" panose="020B0503020204020204" pitchFamily="34" charset="-122"/>
              </a:rPr>
              <a:t>SEG Abstract &amp; </a:t>
            </a:r>
            <a:r>
              <a:rPr lang="en-US" altLang="zh-CN" sz="1400" dirty="0" err="1">
                <a:solidFill>
                  <a:schemeClr val="bg1"/>
                </a:solidFill>
                <a:latin typeface="微软雅黑" panose="020B0503020204020204" pitchFamily="34" charset="-122"/>
                <a:ea typeface="微软雅黑" panose="020B0503020204020204" pitchFamily="34" charset="-122"/>
              </a:rPr>
              <a:t>bdkf</a:t>
            </a:r>
            <a:r>
              <a:rPr lang="en-US" altLang="zh-CN" sz="1400" dirty="0">
                <a:solidFill>
                  <a:schemeClr val="bg1"/>
                </a:solidFill>
                <a:latin typeface="微软雅黑" panose="020B0503020204020204" pitchFamily="34" charset="-122"/>
                <a:ea typeface="微软雅黑" panose="020B0503020204020204" pitchFamily="34" charset="-122"/>
              </a:rPr>
              <a:t> method                     </a:t>
            </a:r>
            <a:r>
              <a:rPr lang="zh-CN" altLang="en-US" sz="1400" dirty="0">
                <a:solidFill>
                  <a:schemeClr val="bg1"/>
                </a:solidFill>
                <a:latin typeface="微软雅黑" panose="020B0503020204020204" pitchFamily="34" charset="-122"/>
                <a:ea typeface="微软雅黑" panose="020B0503020204020204" pitchFamily="34" charset="-122"/>
              </a:rPr>
              <a:t>（</a:t>
            </a:r>
            <a:r>
              <a:rPr lang="en-US" altLang="zh-CN" sz="1400" dirty="0">
                <a:solidFill>
                  <a:schemeClr val="bg1"/>
                </a:solidFill>
                <a:latin typeface="微软雅黑" panose="020B0503020204020204" pitchFamily="34" charset="-122"/>
                <a:ea typeface="微软雅黑" panose="020B0503020204020204" pitchFamily="34" charset="-122"/>
              </a:rPr>
              <a:t>4</a:t>
            </a:r>
            <a:r>
              <a:rPr lang="zh-CN" altLang="en-US" sz="1400" dirty="0">
                <a:solidFill>
                  <a:schemeClr val="bg1"/>
                </a:solidFill>
                <a:latin typeface="微软雅黑" panose="020B0503020204020204" pitchFamily="34" charset="-122"/>
                <a:ea typeface="微软雅黑" panose="020B0503020204020204" pitchFamily="34" charset="-122"/>
              </a:rPr>
              <a:t>月）</a:t>
            </a:r>
            <a:endParaRPr lang="en-US" altLang="zh-CN" sz="1400" dirty="0">
              <a:solidFill>
                <a:schemeClr val="bg1"/>
              </a:solidFill>
              <a:latin typeface="微软雅黑" panose="020B0503020204020204" pitchFamily="34" charset="-122"/>
              <a:ea typeface="微软雅黑" panose="020B0503020204020204" pitchFamily="34" charset="-122"/>
            </a:endParaRPr>
          </a:p>
          <a:p>
            <a:pPr marL="171450" indent="-171450" eaLnBrk="1" hangingPunct="1">
              <a:buFont typeface="Wingdings" pitchFamily="2" charset="2"/>
              <a:buChar char="n"/>
            </a:pPr>
            <a:r>
              <a:rPr lang="zh-CN" altLang="en-US" sz="1400" dirty="0">
                <a:solidFill>
                  <a:schemeClr val="bg1"/>
                </a:solidFill>
                <a:latin typeface="微软雅黑" panose="020B0503020204020204" pitchFamily="34" charset="-122"/>
                <a:ea typeface="微软雅黑" panose="020B0503020204020204" pitchFamily="34" charset="-122"/>
              </a:rPr>
              <a:t>论文修改 </a:t>
            </a:r>
            <a:r>
              <a:rPr lang="en-US" altLang="zh-CN" sz="1400" dirty="0">
                <a:solidFill>
                  <a:schemeClr val="bg1"/>
                </a:solidFill>
                <a:latin typeface="微软雅黑" panose="020B0503020204020204" pitchFamily="34" charset="-122"/>
                <a:ea typeface="微软雅黑" panose="020B0503020204020204" pitchFamily="34" charset="-122"/>
              </a:rPr>
              <a:t>&amp;</a:t>
            </a:r>
            <a:r>
              <a:rPr lang="zh-CN" altLang="en-US" sz="1400" dirty="0">
                <a:solidFill>
                  <a:schemeClr val="bg1"/>
                </a:solidFill>
                <a:latin typeface="微软雅黑" panose="020B0503020204020204" pitchFamily="34" charset="-122"/>
                <a:ea typeface="微软雅黑" panose="020B0503020204020204" pitchFamily="34" charset="-122"/>
              </a:rPr>
              <a:t> </a:t>
            </a:r>
            <a:r>
              <a:rPr lang="en-US" altLang="zh-CN" sz="1400" dirty="0">
                <a:solidFill>
                  <a:schemeClr val="bg1"/>
                </a:solidFill>
                <a:latin typeface="微软雅黑" panose="020B0503020204020204" pitchFamily="34" charset="-122"/>
                <a:ea typeface="微软雅黑" panose="020B0503020204020204" pitchFamily="34" charset="-122"/>
              </a:rPr>
              <a:t>FPGA</a:t>
            </a:r>
            <a:r>
              <a:rPr lang="zh-CN" altLang="en-US" sz="1400" dirty="0">
                <a:solidFill>
                  <a:schemeClr val="bg1"/>
                </a:solidFill>
                <a:latin typeface="微软雅黑" panose="020B0503020204020204" pitchFamily="34" charset="-122"/>
                <a:ea typeface="微软雅黑" panose="020B0503020204020204" pitchFamily="34" charset="-122"/>
              </a:rPr>
              <a:t>项目汇报              </a:t>
            </a:r>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a:t>
            </a:r>
            <a:r>
              <a:rPr lang="en-US" altLang="zh-CN" sz="1400" dirty="0">
                <a:solidFill>
                  <a:schemeClr val="bg1"/>
                </a:solidFill>
                <a:latin typeface="微软雅黑" panose="020B0503020204020204" pitchFamily="34" charset="-122"/>
                <a:ea typeface="微软雅黑" panose="020B0503020204020204" pitchFamily="34" charset="-122"/>
              </a:rPr>
              <a:t>5</a:t>
            </a:r>
            <a:r>
              <a:rPr lang="zh-CN" altLang="en-US" sz="1400" dirty="0">
                <a:solidFill>
                  <a:schemeClr val="bg1"/>
                </a:solidFill>
                <a:latin typeface="微软雅黑" panose="020B0503020204020204" pitchFamily="34" charset="-122"/>
                <a:ea typeface="微软雅黑" panose="020B0503020204020204" pitchFamily="34" charset="-122"/>
              </a:rPr>
              <a:t>月）</a:t>
            </a:r>
            <a:endParaRPr lang="en-US" altLang="zh-CN" sz="1400" dirty="0">
              <a:solidFill>
                <a:schemeClr val="bg1"/>
              </a:solidFill>
              <a:latin typeface="微软雅黑" panose="020B0503020204020204" pitchFamily="34" charset="-122"/>
              <a:ea typeface="微软雅黑" panose="020B0503020204020204" pitchFamily="34" charset="-122"/>
            </a:endParaRPr>
          </a:p>
          <a:p>
            <a:pPr marL="171450" indent="-171450" eaLnBrk="1" hangingPunct="1">
              <a:buFont typeface="Wingdings" pitchFamily="2" charset="2"/>
              <a:buChar char="n"/>
            </a:pPr>
            <a:r>
              <a:rPr lang="en-US" altLang="zh-CN" sz="1400" dirty="0">
                <a:solidFill>
                  <a:schemeClr val="bg1"/>
                </a:solidFill>
                <a:latin typeface="微软雅黑" panose="020B0503020204020204" pitchFamily="34" charset="-122"/>
                <a:ea typeface="微软雅黑" panose="020B0503020204020204" pitchFamily="34" charset="-122"/>
              </a:rPr>
              <a:t>3D</a:t>
            </a:r>
            <a:r>
              <a:rPr lang="zh-CN" altLang="en-US" sz="1400" dirty="0">
                <a:solidFill>
                  <a:schemeClr val="bg1"/>
                </a:solidFill>
                <a:latin typeface="微软雅黑" panose="020B0503020204020204" pitchFamily="34" charset="-122"/>
                <a:ea typeface="微软雅黑" panose="020B0503020204020204" pitchFamily="34" charset="-122"/>
              </a:rPr>
              <a:t> </a:t>
            </a:r>
            <a:r>
              <a:rPr lang="en-US" altLang="zh-CN" sz="1400" dirty="0">
                <a:solidFill>
                  <a:schemeClr val="bg1"/>
                </a:solidFill>
                <a:latin typeface="微软雅黑" panose="020B0503020204020204" pitchFamily="34" charset="-122"/>
                <a:ea typeface="微软雅黑" panose="020B0503020204020204" pitchFamily="34" charset="-122"/>
              </a:rPr>
              <a:t>LSRTM</a:t>
            </a:r>
            <a:r>
              <a:rPr lang="zh-CN" altLang="en-US" sz="1400" dirty="0">
                <a:solidFill>
                  <a:schemeClr val="bg1"/>
                </a:solidFill>
                <a:latin typeface="微软雅黑" panose="020B0503020204020204" pitchFamily="34" charset="-122"/>
                <a:ea typeface="微软雅黑" panose="020B0503020204020204" pitchFamily="34" charset="-122"/>
              </a:rPr>
              <a:t> </a:t>
            </a:r>
            <a:r>
              <a:rPr lang="en-US" altLang="zh-CN" sz="1400" dirty="0">
                <a:solidFill>
                  <a:schemeClr val="bg1"/>
                </a:solidFill>
                <a:latin typeface="微软雅黑" panose="020B0503020204020204" pitchFamily="34" charset="-122"/>
                <a:ea typeface="微软雅黑" panose="020B0503020204020204" pitchFamily="34" charset="-122"/>
              </a:rPr>
              <a:t>&amp;</a:t>
            </a:r>
            <a:r>
              <a:rPr lang="zh-CN" altLang="en-US" sz="1400" dirty="0">
                <a:solidFill>
                  <a:schemeClr val="bg1"/>
                </a:solidFill>
                <a:latin typeface="微软雅黑" panose="020B0503020204020204" pitchFamily="34" charset="-122"/>
                <a:ea typeface="微软雅黑" panose="020B0503020204020204" pitchFamily="34" charset="-122"/>
              </a:rPr>
              <a:t> 审稿意见回复             </a:t>
            </a:r>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a:t>
            </a:r>
            <a:r>
              <a:rPr lang="en-US" altLang="zh-CN" sz="1400" dirty="0">
                <a:solidFill>
                  <a:schemeClr val="bg1"/>
                </a:solidFill>
                <a:latin typeface="微软雅黑" panose="020B0503020204020204" pitchFamily="34" charset="-122"/>
                <a:ea typeface="微软雅黑" panose="020B0503020204020204" pitchFamily="34" charset="-122"/>
              </a:rPr>
              <a:t>6</a:t>
            </a:r>
            <a:r>
              <a:rPr lang="zh-CN" altLang="en-US" sz="1400" dirty="0">
                <a:solidFill>
                  <a:schemeClr val="bg1"/>
                </a:solidFill>
                <a:latin typeface="微软雅黑" panose="020B0503020204020204" pitchFamily="34" charset="-122"/>
                <a:ea typeface="微软雅黑" panose="020B0503020204020204" pitchFamily="34" charset="-122"/>
              </a:rPr>
              <a:t>月）</a:t>
            </a:r>
            <a:endParaRPr lang="en-US" altLang="zh-CN" sz="1400" dirty="0">
              <a:solidFill>
                <a:schemeClr val="bg1"/>
              </a:solidFill>
              <a:latin typeface="微软雅黑" panose="020B0503020204020204" pitchFamily="34" charset="-122"/>
              <a:ea typeface="微软雅黑" panose="020B0503020204020204" pitchFamily="34" charset="-122"/>
            </a:endParaRPr>
          </a:p>
          <a:p>
            <a:pPr marL="171450" indent="-171450" eaLnBrk="1" hangingPunct="1">
              <a:buFont typeface="Wingdings" pitchFamily="2" charset="2"/>
              <a:buChar char="n"/>
            </a:pPr>
            <a:r>
              <a:rPr lang="en-US" altLang="zh-CN" sz="1400" dirty="0" err="1">
                <a:solidFill>
                  <a:schemeClr val="bg1"/>
                </a:solidFill>
                <a:latin typeface="微软雅黑" panose="020B0503020204020204" pitchFamily="34" charset="-122"/>
                <a:ea typeface="微软雅黑" panose="020B0503020204020204" pitchFamily="34" charset="-122"/>
              </a:rPr>
              <a:t>CycleGAN</a:t>
            </a:r>
            <a:r>
              <a:rPr lang="en-US" altLang="zh-CN" sz="1400" dirty="0">
                <a:solidFill>
                  <a:schemeClr val="bg1"/>
                </a:solidFill>
                <a:latin typeface="微软雅黑" panose="020B0503020204020204" pitchFamily="34" charset="-122"/>
                <a:ea typeface="微软雅黑" panose="020B0503020204020204" pitchFamily="34" charset="-122"/>
              </a:rPr>
              <a:t> deblurring &amp; inversion.             </a:t>
            </a:r>
            <a:r>
              <a:rPr lang="zh-CN" altLang="en-US" sz="1400" dirty="0">
                <a:solidFill>
                  <a:schemeClr val="bg1"/>
                </a:solidFill>
                <a:latin typeface="微软雅黑" panose="020B0503020204020204" pitchFamily="34" charset="-122"/>
                <a:ea typeface="微软雅黑" panose="020B0503020204020204" pitchFamily="34" charset="-122"/>
              </a:rPr>
              <a:t>（</a:t>
            </a:r>
            <a:r>
              <a:rPr lang="en-US" altLang="zh-CN" sz="1400" dirty="0">
                <a:solidFill>
                  <a:schemeClr val="bg1"/>
                </a:solidFill>
                <a:latin typeface="微软雅黑" panose="020B0503020204020204" pitchFamily="34" charset="-122"/>
                <a:ea typeface="微软雅黑" panose="020B0503020204020204" pitchFamily="34" charset="-122"/>
              </a:rPr>
              <a:t>7</a:t>
            </a:r>
            <a:r>
              <a:rPr lang="zh-CN" altLang="en-US" sz="1400" dirty="0">
                <a:solidFill>
                  <a:schemeClr val="bg1"/>
                </a:solidFill>
                <a:latin typeface="微软雅黑" panose="020B0503020204020204" pitchFamily="34" charset="-122"/>
                <a:ea typeface="微软雅黑" panose="020B0503020204020204" pitchFamily="34" charset="-122"/>
              </a:rPr>
              <a:t>月）</a:t>
            </a:r>
            <a:endParaRPr lang="en-US" altLang="zh-CN" sz="1400" dirty="0">
              <a:solidFill>
                <a:schemeClr val="bg1"/>
              </a:solidFill>
              <a:latin typeface="微软雅黑" panose="020B0503020204020204" pitchFamily="34" charset="-122"/>
              <a:ea typeface="微软雅黑" panose="020B0503020204020204" pitchFamily="34" charset="-122"/>
            </a:endParaRPr>
          </a:p>
          <a:p>
            <a:pPr marL="171450" indent="-171450" eaLnBrk="1" hangingPunct="1">
              <a:buFont typeface="Wingdings" pitchFamily="2" charset="2"/>
              <a:buChar char="n"/>
            </a:pPr>
            <a:r>
              <a:rPr lang="en-US" altLang="zh-CN" sz="1400" dirty="0">
                <a:solidFill>
                  <a:schemeClr val="bg1"/>
                </a:solidFill>
                <a:latin typeface="微软雅黑" panose="020B0503020204020204" pitchFamily="34" charset="-122"/>
                <a:ea typeface="微软雅黑" panose="020B0503020204020204" pitchFamily="34" charset="-122"/>
              </a:rPr>
              <a:t>Summer</a:t>
            </a:r>
            <a:r>
              <a:rPr lang="zh-CN" altLang="en-US" sz="1400" dirty="0">
                <a:solidFill>
                  <a:schemeClr val="bg1"/>
                </a:solidFill>
                <a:latin typeface="微软雅黑" panose="020B0503020204020204" pitchFamily="34" charset="-122"/>
                <a:ea typeface="微软雅黑" panose="020B0503020204020204" pitchFamily="34" charset="-122"/>
              </a:rPr>
              <a:t> </a:t>
            </a:r>
            <a:r>
              <a:rPr lang="en-US" altLang="zh-CN" sz="1400" dirty="0">
                <a:solidFill>
                  <a:schemeClr val="bg1"/>
                </a:solidFill>
                <a:latin typeface="微软雅黑" panose="020B0503020204020204" pitchFamily="34" charset="-122"/>
                <a:ea typeface="微软雅黑" panose="020B0503020204020204" pitchFamily="34" charset="-122"/>
              </a:rPr>
              <a:t>School &amp; SEG 2021                      </a:t>
            </a:r>
            <a:r>
              <a:rPr lang="zh-CN" altLang="en-US" sz="1400" dirty="0">
                <a:solidFill>
                  <a:schemeClr val="bg1"/>
                </a:solidFill>
                <a:latin typeface="微软雅黑" panose="020B0503020204020204" pitchFamily="34" charset="-122"/>
                <a:ea typeface="微软雅黑" panose="020B0503020204020204" pitchFamily="34" charset="-122"/>
              </a:rPr>
              <a:t>（</a:t>
            </a:r>
            <a:r>
              <a:rPr lang="en-US" altLang="zh-CN" sz="1400" dirty="0">
                <a:solidFill>
                  <a:schemeClr val="bg1"/>
                </a:solidFill>
                <a:latin typeface="微软雅黑" panose="020B0503020204020204" pitchFamily="34" charset="-122"/>
                <a:ea typeface="微软雅黑" panose="020B0503020204020204" pitchFamily="34" charset="-122"/>
              </a:rPr>
              <a:t>8</a:t>
            </a:r>
            <a:r>
              <a:rPr lang="zh-CN" altLang="en-US" sz="1400" dirty="0">
                <a:solidFill>
                  <a:schemeClr val="bg1"/>
                </a:solidFill>
                <a:latin typeface="微软雅黑" panose="020B0503020204020204" pitchFamily="34" charset="-122"/>
                <a:ea typeface="微软雅黑" panose="020B0503020204020204" pitchFamily="34" charset="-122"/>
              </a:rPr>
              <a:t>月）</a:t>
            </a:r>
            <a:endParaRPr lang="en-US" altLang="zh-CN" sz="1400" dirty="0">
              <a:solidFill>
                <a:schemeClr val="bg1"/>
              </a:solidFill>
              <a:latin typeface="微软雅黑" panose="020B0503020204020204" pitchFamily="34" charset="-122"/>
              <a:ea typeface="微软雅黑" panose="020B0503020204020204" pitchFamily="34" charset="-122"/>
            </a:endParaRPr>
          </a:p>
          <a:p>
            <a:pPr marL="171450" indent="-171450" eaLnBrk="1" hangingPunct="1">
              <a:buFont typeface="Wingdings" pitchFamily="2" charset="2"/>
              <a:buChar char="n"/>
            </a:pPr>
            <a:r>
              <a:rPr lang="en-US" altLang="zh-CN" sz="1400" dirty="0">
                <a:solidFill>
                  <a:schemeClr val="bg1"/>
                </a:solidFill>
                <a:latin typeface="微软雅黑" panose="020B0503020204020204" pitchFamily="34" charset="-122"/>
                <a:ea typeface="微软雅黑" panose="020B0503020204020204" pitchFamily="34" charset="-122"/>
              </a:rPr>
              <a:t> Paper Review &amp; CUDA &amp;  3D</a:t>
            </a:r>
            <a:r>
              <a:rPr lang="zh-CN" altLang="en-US" sz="1400" dirty="0">
                <a:solidFill>
                  <a:schemeClr val="bg1"/>
                </a:solidFill>
                <a:latin typeface="微软雅黑" panose="020B0503020204020204" pitchFamily="34" charset="-122"/>
                <a:ea typeface="微软雅黑" panose="020B0503020204020204" pitchFamily="34" charset="-122"/>
              </a:rPr>
              <a:t> </a:t>
            </a:r>
            <a:r>
              <a:rPr lang="en-US" altLang="zh-CN" sz="1400" dirty="0">
                <a:solidFill>
                  <a:schemeClr val="bg1"/>
                </a:solidFill>
                <a:latin typeface="微软雅黑" panose="020B0503020204020204" pitchFamily="34" charset="-122"/>
                <a:ea typeface="微软雅黑" panose="020B0503020204020204" pitchFamily="34" charset="-122"/>
              </a:rPr>
              <a:t>field data    </a:t>
            </a:r>
            <a:r>
              <a:rPr lang="zh-CN" altLang="en-US" sz="1400" dirty="0">
                <a:solidFill>
                  <a:schemeClr val="bg1"/>
                </a:solidFill>
                <a:latin typeface="微软雅黑" panose="020B0503020204020204" pitchFamily="34" charset="-122"/>
                <a:ea typeface="微软雅黑" panose="020B0503020204020204" pitchFamily="34" charset="-122"/>
              </a:rPr>
              <a:t>（</a:t>
            </a:r>
            <a:r>
              <a:rPr lang="en-US" altLang="zh-CN" sz="1400" dirty="0">
                <a:solidFill>
                  <a:schemeClr val="bg1"/>
                </a:solidFill>
                <a:latin typeface="微软雅黑" panose="020B0503020204020204" pitchFamily="34" charset="-122"/>
                <a:ea typeface="微软雅黑" panose="020B0503020204020204" pitchFamily="34" charset="-122"/>
              </a:rPr>
              <a:t>9</a:t>
            </a:r>
            <a:r>
              <a:rPr lang="zh-CN" altLang="en-US" sz="1400" dirty="0">
                <a:solidFill>
                  <a:schemeClr val="bg1"/>
                </a:solidFill>
                <a:latin typeface="微软雅黑" panose="020B0503020204020204" pitchFamily="34" charset="-122"/>
                <a:ea typeface="微软雅黑" panose="020B0503020204020204" pitchFamily="34" charset="-122"/>
              </a:rPr>
              <a:t>月）</a:t>
            </a:r>
            <a:endParaRPr lang="en-US" altLang="zh-CN" sz="1400" dirty="0">
              <a:solidFill>
                <a:schemeClr val="bg1"/>
              </a:solidFill>
              <a:latin typeface="微软雅黑" panose="020B0503020204020204" pitchFamily="34" charset="-122"/>
              <a:ea typeface="微软雅黑" panose="020B0503020204020204" pitchFamily="34" charset="-122"/>
            </a:endParaRPr>
          </a:p>
          <a:p>
            <a:pPr marL="171450" indent="-171450" eaLnBrk="1" hangingPunct="1">
              <a:buFont typeface="Wingdings" pitchFamily="2" charset="2"/>
              <a:buChar char="n"/>
            </a:pPr>
            <a:r>
              <a:rPr lang="en-US" altLang="zh-CN" sz="1400" dirty="0">
                <a:solidFill>
                  <a:schemeClr val="bg1"/>
                </a:solidFill>
                <a:latin typeface="微软雅黑" panose="020B0503020204020204" pitchFamily="34" charset="-122"/>
                <a:ea typeface="微软雅黑" panose="020B0503020204020204" pitchFamily="34" charset="-122"/>
              </a:rPr>
              <a:t> CUDA  learning &amp; RL-TV</a:t>
            </a:r>
            <a:r>
              <a:rPr lang="zh-CN" altLang="en-US" sz="1400" dirty="0">
                <a:solidFill>
                  <a:schemeClr val="bg1"/>
                </a:solidFill>
                <a:latin typeface="微软雅黑" panose="020B0503020204020204" pitchFamily="34" charset="-122"/>
                <a:ea typeface="微软雅黑" panose="020B0503020204020204" pitchFamily="34" charset="-122"/>
              </a:rPr>
              <a:t> </a:t>
            </a:r>
            <a:r>
              <a:rPr lang="en-US" altLang="zh-CN" sz="1400" dirty="0">
                <a:solidFill>
                  <a:schemeClr val="bg1"/>
                </a:solidFill>
                <a:latin typeface="微软雅黑" panose="020B0503020204020204" pitchFamily="34" charset="-122"/>
                <a:ea typeface="微软雅黑" panose="020B0503020204020204" pitchFamily="34" charset="-122"/>
              </a:rPr>
              <a:t>method            </a:t>
            </a:r>
            <a:r>
              <a:rPr lang="zh-CN" altLang="en-US" sz="1400" dirty="0">
                <a:solidFill>
                  <a:schemeClr val="bg1"/>
                </a:solidFill>
                <a:latin typeface="微软雅黑" panose="020B0503020204020204" pitchFamily="34" charset="-122"/>
                <a:ea typeface="微软雅黑" panose="020B0503020204020204" pitchFamily="34" charset="-122"/>
              </a:rPr>
              <a:t>（</a:t>
            </a:r>
            <a:r>
              <a:rPr lang="en-US" altLang="zh-CN" sz="1400" dirty="0">
                <a:solidFill>
                  <a:schemeClr val="bg1"/>
                </a:solidFill>
                <a:latin typeface="微软雅黑" panose="020B0503020204020204" pitchFamily="34" charset="-122"/>
                <a:ea typeface="微软雅黑" panose="020B0503020204020204" pitchFamily="34" charset="-122"/>
              </a:rPr>
              <a:t>10</a:t>
            </a:r>
            <a:r>
              <a:rPr lang="zh-CN" altLang="en-US" sz="1400" dirty="0">
                <a:solidFill>
                  <a:schemeClr val="bg1"/>
                </a:solidFill>
                <a:latin typeface="微软雅黑" panose="020B0503020204020204" pitchFamily="34" charset="-122"/>
                <a:ea typeface="微软雅黑" panose="020B0503020204020204" pitchFamily="34" charset="-122"/>
              </a:rPr>
              <a:t>月）</a:t>
            </a:r>
            <a:endParaRPr lang="en-US" altLang="zh-CN" sz="1400" dirty="0">
              <a:solidFill>
                <a:schemeClr val="bg1"/>
              </a:solidFill>
              <a:latin typeface="微软雅黑" panose="020B0503020204020204" pitchFamily="34" charset="-122"/>
              <a:ea typeface="微软雅黑" panose="020B0503020204020204" pitchFamily="34" charset="-122"/>
            </a:endParaRPr>
          </a:p>
          <a:p>
            <a:pPr marL="171450" indent="-171450" eaLnBrk="1" hangingPunct="1">
              <a:buFont typeface="Wingdings" pitchFamily="2" charset="2"/>
              <a:buChar char="n"/>
            </a:pPr>
            <a:r>
              <a:rPr lang="zh-CN" altLang="en-US" sz="1400" dirty="0">
                <a:solidFill>
                  <a:schemeClr val="bg1"/>
                </a:solidFill>
                <a:latin typeface="微软雅黑" panose="020B0503020204020204" pitchFamily="34" charset="-122"/>
                <a:ea typeface="微软雅黑" panose="020B0503020204020204" pitchFamily="34" charset="-122"/>
              </a:rPr>
              <a:t> </a:t>
            </a:r>
            <a:r>
              <a:rPr lang="en-US" altLang="zh-CN" sz="1400" dirty="0" err="1">
                <a:solidFill>
                  <a:schemeClr val="bg1"/>
                </a:solidFill>
                <a:latin typeface="微软雅黑" panose="020B0503020204020204" pitchFamily="34" charset="-122"/>
                <a:ea typeface="微软雅黑" panose="020B0503020204020204" pitchFamily="34" charset="-122"/>
              </a:rPr>
              <a:t>Unet</a:t>
            </a:r>
            <a:r>
              <a:rPr lang="zh-CN" altLang="en-US" sz="1400" dirty="0">
                <a:solidFill>
                  <a:schemeClr val="bg1"/>
                </a:solidFill>
                <a:latin typeface="微软雅黑" panose="020B0503020204020204" pitchFamily="34" charset="-122"/>
                <a:ea typeface="微软雅黑" panose="020B0503020204020204" pitchFamily="34" charset="-122"/>
              </a:rPr>
              <a:t> </a:t>
            </a:r>
            <a:r>
              <a:rPr lang="en-US" altLang="zh-CN" sz="1400" dirty="0">
                <a:solidFill>
                  <a:schemeClr val="bg1"/>
                </a:solidFill>
                <a:latin typeface="微软雅黑" panose="020B0503020204020204" pitchFamily="34" charset="-122"/>
                <a:ea typeface="微软雅黑" panose="020B0503020204020204" pitchFamily="34" charset="-122"/>
              </a:rPr>
              <a:t>training &amp; </a:t>
            </a:r>
            <a:r>
              <a:rPr lang="en-US" altLang="zh-CN" sz="1400" dirty="0" err="1">
                <a:solidFill>
                  <a:schemeClr val="bg1"/>
                </a:solidFill>
                <a:latin typeface="微软雅黑" panose="020B0503020204020204" pitchFamily="34" charset="-122"/>
                <a:ea typeface="微软雅黑" panose="020B0503020204020204" pitchFamily="34" charset="-122"/>
              </a:rPr>
              <a:t>psfestimation</a:t>
            </a:r>
            <a:r>
              <a:rPr lang="en-US" altLang="zh-CN" sz="1400" dirty="0">
                <a:solidFill>
                  <a:schemeClr val="bg1"/>
                </a:solidFill>
                <a:latin typeface="微软雅黑" panose="020B0503020204020204" pitchFamily="34" charset="-122"/>
                <a:ea typeface="微软雅黑" panose="020B0503020204020204" pitchFamily="34" charset="-122"/>
              </a:rPr>
              <a:t> &amp; </a:t>
            </a:r>
            <a:r>
              <a:rPr lang="zh-CN" altLang="en-US" sz="1400" dirty="0">
                <a:solidFill>
                  <a:schemeClr val="bg1"/>
                </a:solidFill>
                <a:latin typeface="微软雅黑" panose="020B0503020204020204" pitchFamily="34" charset="-122"/>
                <a:ea typeface="微软雅黑" panose="020B0503020204020204" pitchFamily="34" charset="-122"/>
              </a:rPr>
              <a:t>开题</a:t>
            </a:r>
            <a:r>
              <a:rPr lang="en-US" altLang="zh-CN" sz="1400" dirty="0">
                <a:solidFill>
                  <a:schemeClr val="bg1"/>
                </a:solidFill>
                <a:latin typeface="微软雅黑" panose="020B0503020204020204" pitchFamily="34" charset="-122"/>
                <a:ea typeface="微软雅黑" panose="020B0503020204020204" pitchFamily="34" charset="-122"/>
              </a:rPr>
              <a:t>     </a:t>
            </a:r>
            <a:r>
              <a:rPr lang="zh-CN" altLang="en-US" sz="1400" dirty="0">
                <a:solidFill>
                  <a:schemeClr val="bg1"/>
                </a:solidFill>
                <a:latin typeface="微软雅黑" panose="020B0503020204020204" pitchFamily="34" charset="-122"/>
                <a:ea typeface="微软雅黑" panose="020B0503020204020204" pitchFamily="34" charset="-122"/>
              </a:rPr>
              <a:t>（</a:t>
            </a:r>
            <a:r>
              <a:rPr lang="en-US" altLang="zh-CN" sz="1400" dirty="0">
                <a:solidFill>
                  <a:schemeClr val="bg1"/>
                </a:solidFill>
                <a:latin typeface="微软雅黑" panose="020B0503020204020204" pitchFamily="34" charset="-122"/>
                <a:ea typeface="微软雅黑" panose="020B0503020204020204" pitchFamily="34" charset="-122"/>
              </a:rPr>
              <a:t>11</a:t>
            </a:r>
            <a:r>
              <a:rPr lang="zh-CN" altLang="en-US" sz="1400" dirty="0">
                <a:solidFill>
                  <a:schemeClr val="bg1"/>
                </a:solidFill>
                <a:latin typeface="微软雅黑" panose="020B0503020204020204" pitchFamily="34" charset="-122"/>
                <a:ea typeface="微软雅黑" panose="020B0503020204020204" pitchFamily="34" charset="-122"/>
              </a:rPr>
              <a:t>月）</a:t>
            </a:r>
            <a:endParaRPr lang="en-US" altLang="zh-CN" sz="1400" dirty="0">
              <a:solidFill>
                <a:schemeClr val="bg1"/>
              </a:solidFill>
              <a:latin typeface="微软雅黑" panose="020B0503020204020204" pitchFamily="34" charset="-122"/>
              <a:ea typeface="微软雅黑" panose="020B0503020204020204" pitchFamily="34" charset="-122"/>
            </a:endParaRPr>
          </a:p>
          <a:p>
            <a:pPr marL="171450" indent="-171450" eaLnBrk="1" hangingPunct="1">
              <a:buFont typeface="Wingdings" pitchFamily="2" charset="2"/>
              <a:buChar char="n"/>
            </a:pPr>
            <a:r>
              <a:rPr lang="en-US" altLang="zh-CN" sz="1400" dirty="0">
                <a:solidFill>
                  <a:schemeClr val="bg1"/>
                </a:solidFill>
                <a:latin typeface="微软雅黑" panose="020B0503020204020204" pitchFamily="34" charset="-122"/>
                <a:ea typeface="微软雅黑" panose="020B0503020204020204" pitchFamily="34" charset="-122"/>
              </a:rPr>
              <a:t> Spatial Deconvolution &amp; </a:t>
            </a:r>
            <a:r>
              <a:rPr lang="en-US" altLang="zh-CN" sz="1400" dirty="0" err="1">
                <a:solidFill>
                  <a:schemeClr val="bg1"/>
                </a:solidFill>
                <a:latin typeface="微软雅黑" panose="020B0503020204020204" pitchFamily="34" charset="-122"/>
                <a:ea typeface="微软雅黑" panose="020B0503020204020204" pitchFamily="34" charset="-122"/>
              </a:rPr>
              <a:t>Unet</a:t>
            </a:r>
            <a:r>
              <a:rPr lang="en-US" altLang="zh-CN" sz="1400" dirty="0">
                <a:solidFill>
                  <a:schemeClr val="bg1"/>
                </a:solidFill>
                <a:latin typeface="微软雅黑" panose="020B0503020204020204" pitchFamily="34" charset="-122"/>
                <a:ea typeface="微软雅黑" panose="020B0503020204020204" pitchFamily="34" charset="-122"/>
              </a:rPr>
              <a:t> training </a:t>
            </a:r>
            <a:r>
              <a:rPr lang="zh-CN" altLang="en-US" sz="1400" dirty="0">
                <a:solidFill>
                  <a:schemeClr val="bg1"/>
                </a:solidFill>
                <a:latin typeface="微软雅黑" panose="020B0503020204020204" pitchFamily="34" charset="-122"/>
                <a:ea typeface="微软雅黑" panose="020B0503020204020204" pitchFamily="34" charset="-122"/>
              </a:rPr>
              <a:t>  （</a:t>
            </a:r>
            <a:r>
              <a:rPr lang="en-US" altLang="zh-CN" sz="1400" dirty="0">
                <a:solidFill>
                  <a:schemeClr val="bg1"/>
                </a:solidFill>
                <a:latin typeface="微软雅黑" panose="020B0503020204020204" pitchFamily="34" charset="-122"/>
                <a:ea typeface="微软雅黑" panose="020B0503020204020204" pitchFamily="34" charset="-122"/>
              </a:rPr>
              <a:t>12</a:t>
            </a:r>
            <a:r>
              <a:rPr lang="zh-CN" altLang="en-US" sz="1400" dirty="0">
                <a:solidFill>
                  <a:schemeClr val="bg1"/>
                </a:solidFill>
                <a:latin typeface="微软雅黑" panose="020B0503020204020204" pitchFamily="34" charset="-122"/>
                <a:ea typeface="微软雅黑" panose="020B0503020204020204" pitchFamily="34" charset="-122"/>
              </a:rPr>
              <a:t>月）</a:t>
            </a:r>
            <a:endParaRPr lang="en-US" altLang="zh-CN" sz="1400" dirty="0">
              <a:solidFill>
                <a:schemeClr val="bg1"/>
              </a:solidFill>
              <a:latin typeface="微软雅黑" panose="020B0503020204020204" pitchFamily="34" charset="-122"/>
              <a:ea typeface="微软雅黑" panose="020B0503020204020204" pitchFamily="34" charset="-122"/>
            </a:endParaRPr>
          </a:p>
          <a:p>
            <a:pPr marL="171450" indent="-171450" algn="just" eaLnBrk="1" hangingPunct="1">
              <a:buFont typeface="Wingdings" pitchFamily="2" charset="2"/>
              <a:buChar char="n"/>
            </a:pPr>
            <a:endParaRPr lang="en-US" altLang="zh-CN" sz="1400" dirty="0">
              <a:solidFill>
                <a:schemeClr val="bg1"/>
              </a:solidFill>
              <a:latin typeface="微软雅黑" panose="020B0503020204020204" pitchFamily="34" charset="-122"/>
              <a:ea typeface="微软雅黑" panose="020B0503020204020204" pitchFamily="34" charset="-122"/>
            </a:endParaRPr>
          </a:p>
          <a:p>
            <a:pPr algn="just" eaLnBrk="1" hangingPunct="1"/>
            <a:endParaRPr lang="en-US" altLang="zh-CN" sz="1200" dirty="0">
              <a:solidFill>
                <a:schemeClr val="bg1"/>
              </a:solidFill>
              <a:latin typeface="微软雅黑" panose="020B0503020204020204" pitchFamily="34" charset="-122"/>
              <a:ea typeface="微软雅黑" panose="020B0503020204020204" pitchFamily="34" charset="-122"/>
            </a:endParaRPr>
          </a:p>
          <a:p>
            <a:pPr algn="just" eaLnBrk="1" hangingPunct="1"/>
            <a:endParaRPr lang="en-US" sz="1200" dirty="0">
              <a:solidFill>
                <a:schemeClr val="bg1"/>
              </a:solidFill>
              <a:latin typeface="微软雅黑" panose="020B0503020204020204" pitchFamily="34" charset="-122"/>
              <a:ea typeface="微软雅黑" panose="020B0503020204020204" pitchFamily="34" charset="-122"/>
            </a:endParaRPr>
          </a:p>
        </p:txBody>
      </p:sp>
      <p:sp>
        <p:nvSpPr>
          <p:cNvPr id="7183" name="文本框 14"/>
          <p:cNvSpPr txBox="1">
            <a:spLocks noChangeArrowheads="1"/>
          </p:cNvSpPr>
          <p:nvPr/>
        </p:nvSpPr>
        <p:spPr bwMode="auto">
          <a:xfrm>
            <a:off x="1477963" y="1178193"/>
            <a:ext cx="2292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chemeClr val="bg1"/>
                </a:solidFill>
                <a:latin typeface="微软雅黑" panose="020B0503020204020204" pitchFamily="34" charset="-122"/>
                <a:ea typeface="微软雅黑" panose="020B0503020204020204" pitchFamily="34" charset="-122"/>
              </a:rPr>
              <a:t>科研</a:t>
            </a:r>
            <a:endParaRPr lang="zh-CN" sz="2000" b="1" dirty="0">
              <a:solidFill>
                <a:schemeClr val="bg1"/>
              </a:solidFill>
              <a:latin typeface="微软雅黑" panose="020B0503020204020204" pitchFamily="34" charset="-122"/>
              <a:ea typeface="微软雅黑" panose="020B0503020204020204" pitchFamily="34" charset="-122"/>
            </a:endParaRPr>
          </a:p>
        </p:txBody>
      </p:sp>
      <p:grpSp>
        <p:nvGrpSpPr>
          <p:cNvPr id="5" name="组合 4">
            <a:extLst>
              <a:ext uri="{FF2B5EF4-FFF2-40B4-BE49-F238E27FC236}">
                <a16:creationId xmlns:a16="http://schemas.microsoft.com/office/drawing/2014/main" id="{0F75888F-5EA6-8C41-8DF6-918636222649}"/>
              </a:ext>
            </a:extLst>
          </p:cNvPr>
          <p:cNvGrpSpPr/>
          <p:nvPr/>
        </p:nvGrpSpPr>
        <p:grpSpPr>
          <a:xfrm>
            <a:off x="6740247" y="3875581"/>
            <a:ext cx="5007250" cy="3033733"/>
            <a:chOff x="6810375" y="1608138"/>
            <a:chExt cx="5007250" cy="3033733"/>
          </a:xfrm>
        </p:grpSpPr>
        <p:sp>
          <p:nvSpPr>
            <p:cNvPr id="7177" name="矩形 9"/>
            <p:cNvSpPr/>
            <p:nvPr/>
          </p:nvSpPr>
          <p:spPr bwMode="auto">
            <a:xfrm>
              <a:off x="6810375" y="1608138"/>
              <a:ext cx="1035050" cy="1035050"/>
            </a:xfrm>
            <a:custGeom>
              <a:avLst/>
              <a:gdLst>
                <a:gd name="T0" fmla="*/ 0 w 1035050"/>
                <a:gd name="T1" fmla="*/ 517525 h 1035050"/>
                <a:gd name="T2" fmla="*/ 517525 w 1035050"/>
                <a:gd name="T3" fmla="*/ 0 h 1035050"/>
                <a:gd name="T4" fmla="*/ 1035050 w 1035050"/>
                <a:gd name="T5" fmla="*/ 0 h 1035050"/>
                <a:gd name="T6" fmla="*/ 1035050 w 1035050"/>
                <a:gd name="T7" fmla="*/ 517525 h 1035050"/>
                <a:gd name="T8" fmla="*/ 517525 w 1035050"/>
                <a:gd name="T9" fmla="*/ 1035050 h 1035050"/>
                <a:gd name="T10" fmla="*/ 0 w 1035050"/>
                <a:gd name="T11" fmla="*/ 517525 h 10350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5050" h="1035050">
                  <a:moveTo>
                    <a:pt x="0" y="517525"/>
                  </a:moveTo>
                  <a:cubicBezTo>
                    <a:pt x="0" y="231704"/>
                    <a:pt x="231704" y="0"/>
                    <a:pt x="517525" y="0"/>
                  </a:cubicBezTo>
                  <a:lnTo>
                    <a:pt x="1035050" y="0"/>
                  </a:lnTo>
                  <a:lnTo>
                    <a:pt x="1035050" y="517525"/>
                  </a:lnTo>
                  <a:cubicBezTo>
                    <a:pt x="1035050" y="803346"/>
                    <a:pt x="803346" y="1035050"/>
                    <a:pt x="517525" y="1035050"/>
                  </a:cubicBezTo>
                  <a:cubicBezTo>
                    <a:pt x="231704" y="1035050"/>
                    <a:pt x="0" y="803346"/>
                    <a:pt x="0" y="517525"/>
                  </a:cubicBez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178" name="矩形 24"/>
            <p:cNvSpPr>
              <a:spLocks noChangeArrowheads="1"/>
            </p:cNvSpPr>
            <p:nvPr/>
          </p:nvSpPr>
          <p:spPr bwMode="auto">
            <a:xfrm>
              <a:off x="7291388" y="2319338"/>
              <a:ext cx="4526237" cy="1823541"/>
            </a:xfrm>
            <a:prstGeom prst="rect">
              <a:avLst/>
            </a:prstGeom>
            <a:noFill/>
            <a:ln w="19050">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3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1" name="文本框 12"/>
            <p:cNvSpPr txBox="1">
              <a:spLocks noChangeArrowheads="1"/>
            </p:cNvSpPr>
            <p:nvPr/>
          </p:nvSpPr>
          <p:spPr bwMode="auto">
            <a:xfrm>
              <a:off x="7081838" y="1863725"/>
              <a:ext cx="641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dirty="0">
                  <a:solidFill>
                    <a:schemeClr val="bg1"/>
                  </a:solidFill>
                  <a:latin typeface="微软雅黑" panose="020B0503020204020204" pitchFamily="34" charset="-122"/>
                  <a:ea typeface="微软雅黑" panose="020B0503020204020204" pitchFamily="34" charset="-122"/>
                </a:rPr>
                <a:t>3.</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7186" name="TextBox 35"/>
            <p:cNvSpPr txBox="1">
              <a:spLocks noChangeArrowheads="1"/>
            </p:cNvSpPr>
            <p:nvPr/>
          </p:nvSpPr>
          <p:spPr bwMode="auto">
            <a:xfrm>
              <a:off x="7432922" y="2548990"/>
              <a:ext cx="4243167"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171450" indent="-171450" algn="just" eaLnBrk="1" hangingPunct="1">
                <a:buFont typeface="Wingdings" pitchFamily="2" charset="2"/>
                <a:buChar char="l"/>
              </a:pPr>
              <a:r>
                <a:rPr lang="en-US" sz="1600" dirty="0" err="1">
                  <a:solidFill>
                    <a:schemeClr val="bg1"/>
                  </a:solidFill>
                  <a:latin typeface="微软雅黑" panose="020B0503020204020204" pitchFamily="34" charset="-122"/>
                  <a:ea typeface="微软雅黑" panose="020B0503020204020204" pitchFamily="34" charset="-122"/>
                </a:rPr>
                <a:t>早发论文</a:t>
              </a:r>
              <a:endParaRPr lang="en-US" sz="1600" dirty="0">
                <a:solidFill>
                  <a:schemeClr val="bg1"/>
                </a:solidFill>
                <a:latin typeface="微软雅黑" panose="020B0503020204020204" pitchFamily="34" charset="-122"/>
                <a:ea typeface="微软雅黑" panose="020B0503020204020204" pitchFamily="34" charset="-122"/>
              </a:endParaRPr>
            </a:p>
            <a:p>
              <a:pPr marL="171450" indent="-171450" algn="just" eaLnBrk="1" hangingPunct="1">
                <a:buFont typeface="Wingdings" pitchFamily="2" charset="2"/>
                <a:buChar char="l"/>
              </a:pPr>
              <a:r>
                <a:rPr lang="en-US" sz="1600" dirty="0" err="1">
                  <a:solidFill>
                    <a:schemeClr val="bg1"/>
                  </a:solidFill>
                  <a:latin typeface="微软雅黑" panose="020B0503020204020204" pitchFamily="34" charset="-122"/>
                  <a:ea typeface="微软雅黑" panose="020B0503020204020204" pitchFamily="34" charset="-122"/>
                </a:rPr>
                <a:t>学会去写research</a:t>
              </a:r>
              <a:r>
                <a:rPr lang="en-US" sz="1600" dirty="0">
                  <a:solidFill>
                    <a:schemeClr val="bg1"/>
                  </a:solidFill>
                  <a:latin typeface="微软雅黑" panose="020B0503020204020204" pitchFamily="34" charset="-122"/>
                  <a:ea typeface="微软雅黑" panose="020B0503020204020204" pitchFamily="34" charset="-122"/>
                </a:rPr>
                <a:t> doc </a:t>
              </a:r>
            </a:p>
            <a:p>
              <a:pPr marL="171450" indent="-171450" algn="just" eaLnBrk="1" hangingPunct="1">
                <a:buFont typeface="Wingdings" pitchFamily="2" charset="2"/>
                <a:buChar char="l"/>
              </a:pPr>
              <a:r>
                <a:rPr lang="en-US" sz="1600" dirty="0" err="1">
                  <a:solidFill>
                    <a:schemeClr val="bg1"/>
                  </a:solidFill>
                  <a:latin typeface="微软雅黑" panose="020B0503020204020204" pitchFamily="34" charset="-122"/>
                  <a:ea typeface="微软雅黑" panose="020B0503020204020204" pitchFamily="34" charset="-122"/>
                </a:rPr>
                <a:t>一定要明确自己的目标</a:t>
              </a:r>
              <a:endParaRPr lang="en-US" sz="1600" dirty="0">
                <a:solidFill>
                  <a:schemeClr val="bg1"/>
                </a:solidFill>
                <a:latin typeface="微软雅黑" panose="020B0503020204020204" pitchFamily="34" charset="-122"/>
                <a:ea typeface="微软雅黑" panose="020B0503020204020204" pitchFamily="34" charset="-122"/>
              </a:endParaRPr>
            </a:p>
            <a:p>
              <a:pPr marL="171450" indent="-171450" algn="just" eaLnBrk="1" hangingPunct="1">
                <a:buFont typeface="Wingdings" pitchFamily="2" charset="2"/>
                <a:buChar char="l"/>
              </a:pPr>
              <a:r>
                <a:rPr lang="zh-CN" altLang="en-US" sz="1600" dirty="0">
                  <a:solidFill>
                    <a:schemeClr val="bg1"/>
                  </a:solidFill>
                  <a:latin typeface="微软雅黑" panose="020B0503020204020204" pitchFamily="34" charset="-122"/>
                  <a:ea typeface="微软雅黑" panose="020B0503020204020204" pitchFamily="34" charset="-122"/>
                </a:rPr>
                <a:t>内驱力</a:t>
              </a:r>
              <a:endParaRPr lang="en-US" sz="1600" dirty="0">
                <a:solidFill>
                  <a:schemeClr val="bg1"/>
                </a:solidFill>
                <a:latin typeface="微软雅黑" panose="020B0503020204020204" pitchFamily="34" charset="-122"/>
                <a:ea typeface="微软雅黑" panose="020B0503020204020204" pitchFamily="34" charset="-122"/>
              </a:endParaRPr>
            </a:p>
            <a:p>
              <a:pPr marL="171450" indent="-171450" algn="just" eaLnBrk="1" hangingPunct="1">
                <a:buFont typeface="Wingdings" pitchFamily="2" charset="2"/>
                <a:buChar char="l"/>
              </a:pPr>
              <a:r>
                <a:rPr lang="en-US" sz="1600" dirty="0" err="1">
                  <a:solidFill>
                    <a:schemeClr val="bg1"/>
                  </a:solidFill>
                  <a:latin typeface="微软雅黑" panose="020B0503020204020204" pitchFamily="34" charset="-122"/>
                  <a:ea typeface="微软雅黑" panose="020B0503020204020204" pitchFamily="34" charset="-122"/>
                </a:rPr>
                <a:t>做一个</a:t>
              </a:r>
              <a:r>
                <a:rPr lang="zh-CN" altLang="en-US" sz="1600" dirty="0">
                  <a:solidFill>
                    <a:schemeClr val="bg1"/>
                  </a:solidFill>
                  <a:latin typeface="微软雅黑" panose="020B0503020204020204" pitchFamily="34" charset="-122"/>
                  <a:ea typeface="微软雅黑" panose="020B0503020204020204" pitchFamily="34" charset="-122"/>
                </a:rPr>
                <a:t>“</a:t>
              </a:r>
              <a:r>
                <a:rPr lang="en-US" sz="1600" dirty="0" err="1">
                  <a:solidFill>
                    <a:schemeClr val="bg1"/>
                  </a:solidFill>
                  <a:latin typeface="微软雅黑" panose="020B0503020204020204" pitchFamily="34" charset="-122"/>
                  <a:ea typeface="微软雅黑" panose="020B0503020204020204" pitchFamily="34" charset="-122"/>
                </a:rPr>
                <a:t>笨</a:t>
              </a:r>
              <a:r>
                <a:rPr lang="zh-CN" altLang="en-US" sz="1600" dirty="0">
                  <a:solidFill>
                    <a:schemeClr val="bg1"/>
                  </a:solidFill>
                  <a:latin typeface="微软雅黑" panose="020B0503020204020204" pitchFamily="34" charset="-122"/>
                  <a:ea typeface="微软雅黑" panose="020B0503020204020204" pitchFamily="34" charset="-122"/>
                </a:rPr>
                <a:t>”的人</a:t>
              </a:r>
              <a:endParaRPr lang="en-US" sz="1600" dirty="0">
                <a:solidFill>
                  <a:schemeClr val="bg1"/>
                </a:solidFill>
                <a:latin typeface="微软雅黑" panose="020B0503020204020204" pitchFamily="34" charset="-122"/>
                <a:ea typeface="微软雅黑" panose="020B0503020204020204" pitchFamily="34" charset="-122"/>
              </a:endParaRPr>
            </a:p>
            <a:p>
              <a:pPr algn="just" eaLnBrk="1" hangingPunct="1"/>
              <a:endParaRPr lang="en-US" sz="1200" dirty="0">
                <a:solidFill>
                  <a:schemeClr val="bg1"/>
                </a:solidFill>
                <a:latin typeface="微软雅黑" panose="020B0503020204020204" pitchFamily="34" charset="-122"/>
                <a:ea typeface="微软雅黑" panose="020B0503020204020204" pitchFamily="34" charset="-122"/>
              </a:endParaRPr>
            </a:p>
            <a:p>
              <a:pPr algn="just" eaLnBrk="1" hangingPunct="1"/>
              <a:endParaRPr lang="en-US" sz="1200" dirty="0">
                <a:solidFill>
                  <a:schemeClr val="bg1"/>
                </a:solidFill>
                <a:latin typeface="微软雅黑" panose="020B0503020204020204" pitchFamily="34" charset="-122"/>
                <a:ea typeface="微软雅黑" panose="020B0503020204020204" pitchFamily="34" charset="-122"/>
              </a:endParaRPr>
            </a:p>
            <a:p>
              <a:pPr algn="just" eaLnBrk="1" hangingPunct="1"/>
              <a:endParaRPr lang="en-US" sz="1200" dirty="0">
                <a:solidFill>
                  <a:srgbClr val="000000"/>
                </a:solidFill>
                <a:latin typeface="微软雅黑" panose="020B0503020204020204" pitchFamily="34" charset="-122"/>
                <a:ea typeface="微软雅黑" panose="020B0503020204020204" pitchFamily="34" charset="-122"/>
              </a:endParaRPr>
            </a:p>
            <a:p>
              <a:pPr algn="just" eaLnBrk="1" hangingPunct="1"/>
              <a:endParaRPr lang="en-US" sz="1400" dirty="0">
                <a:solidFill>
                  <a:srgbClr val="000000"/>
                </a:solidFill>
                <a:latin typeface="微软雅黑" panose="020B0503020204020204" pitchFamily="34" charset="-122"/>
                <a:ea typeface="微软雅黑" panose="020B0503020204020204" pitchFamily="34" charset="-122"/>
              </a:endParaRPr>
            </a:p>
          </p:txBody>
        </p:sp>
        <p:sp>
          <p:nvSpPr>
            <p:cNvPr id="7187" name="文本框 18"/>
            <p:cNvSpPr txBox="1">
              <a:spLocks noChangeArrowheads="1"/>
            </p:cNvSpPr>
            <p:nvPr/>
          </p:nvSpPr>
          <p:spPr bwMode="auto">
            <a:xfrm>
              <a:off x="7946760" y="1931807"/>
              <a:ext cx="22939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chemeClr val="bg1"/>
                  </a:solidFill>
                  <a:latin typeface="微软雅黑" panose="020B0503020204020204" pitchFamily="34" charset="-122"/>
                  <a:ea typeface="微软雅黑" panose="020B0503020204020204" pitchFamily="34" charset="-122"/>
                </a:rPr>
                <a:t>体会</a:t>
              </a:r>
              <a:endParaRPr lang="zh-CN" sz="2000" b="1" dirty="0">
                <a:solidFill>
                  <a:schemeClr val="bg1"/>
                </a:solidFill>
                <a:latin typeface="微软雅黑" panose="020B0503020204020204" pitchFamily="34" charset="-122"/>
                <a:ea typeface="微软雅黑" panose="020B0503020204020204" pitchFamily="34" charset="-122"/>
              </a:endParaRPr>
            </a:p>
          </p:txBody>
        </p:sp>
      </p:grpSp>
      <p:sp>
        <p:nvSpPr>
          <p:cNvPr id="20" name="文本框 19">
            <a:extLst>
              <a:ext uri="{FF2B5EF4-FFF2-40B4-BE49-F238E27FC236}">
                <a16:creationId xmlns:a16="http://schemas.microsoft.com/office/drawing/2014/main" id="{81437D1A-F96D-7244-A805-854D688A6213}"/>
              </a:ext>
            </a:extLst>
          </p:cNvPr>
          <p:cNvSpPr txBox="1"/>
          <p:nvPr/>
        </p:nvSpPr>
        <p:spPr>
          <a:xfrm>
            <a:off x="1015238" y="322818"/>
            <a:ext cx="3771900" cy="369332"/>
          </a:xfrm>
          <a:prstGeom prst="rect">
            <a:avLst/>
          </a:prstGeom>
          <a:noFill/>
        </p:spPr>
        <p:txBody>
          <a:bodyPr wrap="square" rtlCol="0">
            <a:spAutoFit/>
          </a:bodyPr>
          <a:lstStyle/>
          <a:p>
            <a:pPr eaLnBrk="1" hangingPunct="1"/>
            <a:r>
              <a:rPr lang="zh-CN" altLang="en-US" b="1" dirty="0">
                <a:solidFill>
                  <a:srgbClr val="FF0000"/>
                </a:solidFill>
                <a:latin typeface="微软雅黑" panose="020B0503020204020204" pitchFamily="34" charset="-122"/>
                <a:ea typeface="微软雅黑" panose="020B0503020204020204" pitchFamily="34" charset="-122"/>
              </a:rPr>
              <a:t>回顾 </a:t>
            </a:r>
            <a:r>
              <a:rPr lang="zh-CN" altLang="en-US" dirty="0">
                <a:solidFill>
                  <a:srgbClr val="FFFFFF"/>
                </a:solidFill>
                <a:latin typeface="微软雅黑" panose="020B0503020204020204" pitchFamily="34" charset="-122"/>
                <a:ea typeface="微软雅黑" panose="020B0503020204020204" pitchFamily="34" charset="-122"/>
              </a:rPr>
              <a:t>-- 我的202</a:t>
            </a:r>
            <a:r>
              <a:rPr lang="en-US" altLang="zh-CN" dirty="0">
                <a:solidFill>
                  <a:srgbClr val="FFFFFF"/>
                </a:solidFill>
                <a:latin typeface="微软雅黑" panose="020B0503020204020204" pitchFamily="34" charset="-122"/>
                <a:ea typeface="微软雅黑" panose="020B0503020204020204" pitchFamily="34" charset="-122"/>
              </a:rPr>
              <a:t>1</a:t>
            </a:r>
            <a:endParaRPr lang="zh-CN" altLang="en-US" dirty="0">
              <a:solidFill>
                <a:srgbClr val="FFFFFF"/>
              </a:solidFill>
              <a:latin typeface="微软雅黑" panose="020B0503020204020204" pitchFamily="34" charset="-122"/>
              <a:ea typeface="微软雅黑" panose="020B0503020204020204" pitchFamily="34" charset="-122"/>
            </a:endParaRPr>
          </a:p>
        </p:txBody>
      </p:sp>
      <p:pic>
        <p:nvPicPr>
          <p:cNvPr id="26" name="图片 25">
            <a:extLst>
              <a:ext uri="{FF2B5EF4-FFF2-40B4-BE49-F238E27FC236}">
                <a16:creationId xmlns:a16="http://schemas.microsoft.com/office/drawing/2014/main" id="{DA75E258-8074-8B49-B5BE-D16DA499FA3E}"/>
              </a:ext>
            </a:extLst>
          </p:cNvPr>
          <p:cNvPicPr>
            <a:picLocks noChangeAspect="1"/>
          </p:cNvPicPr>
          <p:nvPr/>
        </p:nvPicPr>
        <p:blipFill>
          <a:blip r:embed="rId3"/>
          <a:stretch>
            <a:fillRect/>
          </a:stretch>
        </p:blipFill>
        <p:spPr>
          <a:xfrm>
            <a:off x="1246689" y="4994748"/>
            <a:ext cx="1549678" cy="1378711"/>
          </a:xfrm>
          <a:prstGeom prst="rect">
            <a:avLst/>
          </a:prstGeom>
        </p:spPr>
      </p:pic>
      <p:pic>
        <p:nvPicPr>
          <p:cNvPr id="27" name="图片 26">
            <a:extLst>
              <a:ext uri="{FF2B5EF4-FFF2-40B4-BE49-F238E27FC236}">
                <a16:creationId xmlns:a16="http://schemas.microsoft.com/office/drawing/2014/main" id="{C10E5EA3-9955-4E48-AC9B-6B6514759296}"/>
              </a:ext>
            </a:extLst>
          </p:cNvPr>
          <p:cNvPicPr>
            <a:picLocks noChangeAspect="1"/>
          </p:cNvPicPr>
          <p:nvPr/>
        </p:nvPicPr>
        <p:blipFill>
          <a:blip r:embed="rId4"/>
          <a:stretch>
            <a:fillRect/>
          </a:stretch>
        </p:blipFill>
        <p:spPr>
          <a:xfrm>
            <a:off x="3912508" y="4888457"/>
            <a:ext cx="1433149" cy="1680099"/>
          </a:xfrm>
          <a:prstGeom prst="rect">
            <a:avLst/>
          </a:prstGeom>
        </p:spPr>
      </p:pic>
      <p:sp>
        <p:nvSpPr>
          <p:cNvPr id="7" name="右箭头 6">
            <a:extLst>
              <a:ext uri="{FF2B5EF4-FFF2-40B4-BE49-F238E27FC236}">
                <a16:creationId xmlns:a16="http://schemas.microsoft.com/office/drawing/2014/main" id="{3E6CB0BB-165C-5242-95BB-C900248E95AC}"/>
              </a:ext>
            </a:extLst>
          </p:cNvPr>
          <p:cNvSpPr/>
          <p:nvPr/>
        </p:nvSpPr>
        <p:spPr bwMode="auto">
          <a:xfrm>
            <a:off x="3065543" y="5576091"/>
            <a:ext cx="432048" cy="216024"/>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8" name="文本框 7">
            <a:extLst>
              <a:ext uri="{FF2B5EF4-FFF2-40B4-BE49-F238E27FC236}">
                <a16:creationId xmlns:a16="http://schemas.microsoft.com/office/drawing/2014/main" id="{1FA893D9-0633-7248-97FC-003E7C73F344}"/>
              </a:ext>
            </a:extLst>
          </p:cNvPr>
          <p:cNvSpPr txBox="1"/>
          <p:nvPr/>
        </p:nvSpPr>
        <p:spPr>
          <a:xfrm>
            <a:off x="1692103" y="4739463"/>
            <a:ext cx="1164863" cy="307777"/>
          </a:xfrm>
          <a:prstGeom prst="rect">
            <a:avLst/>
          </a:prstGeom>
          <a:noFill/>
        </p:spPr>
        <p:txBody>
          <a:bodyPr wrap="square" rtlCol="0">
            <a:spAutoFit/>
          </a:bodyPr>
          <a:lstStyle/>
          <a:p>
            <a:r>
              <a:rPr kumimoji="1" lang="en-US" altLang="zh-CN" sz="1400" dirty="0">
                <a:solidFill>
                  <a:schemeClr val="bg1"/>
                </a:solidFill>
              </a:rPr>
              <a:t>2D</a:t>
            </a:r>
            <a:r>
              <a:rPr kumimoji="1" lang="zh-CN" altLang="en-US" sz="1400" dirty="0">
                <a:solidFill>
                  <a:schemeClr val="bg1"/>
                </a:solidFill>
              </a:rPr>
              <a:t> </a:t>
            </a:r>
            <a:r>
              <a:rPr kumimoji="1" lang="en-US" altLang="zh-CN" sz="1400" dirty="0">
                <a:solidFill>
                  <a:schemeClr val="bg1"/>
                </a:solidFill>
              </a:rPr>
              <a:t>PSF</a:t>
            </a:r>
            <a:endParaRPr kumimoji="1" lang="zh-CN" altLang="en-US" sz="1400" dirty="0">
              <a:solidFill>
                <a:schemeClr val="bg1"/>
              </a:solidFill>
            </a:endParaRPr>
          </a:p>
        </p:txBody>
      </p:sp>
      <p:sp>
        <p:nvSpPr>
          <p:cNvPr id="30" name="文本框 29">
            <a:extLst>
              <a:ext uri="{FF2B5EF4-FFF2-40B4-BE49-F238E27FC236}">
                <a16:creationId xmlns:a16="http://schemas.microsoft.com/office/drawing/2014/main" id="{D6898E33-81FD-8546-A099-AC9D4E3CF4C0}"/>
              </a:ext>
            </a:extLst>
          </p:cNvPr>
          <p:cNvSpPr txBox="1"/>
          <p:nvPr/>
        </p:nvSpPr>
        <p:spPr>
          <a:xfrm>
            <a:off x="4251556" y="4635363"/>
            <a:ext cx="1164863" cy="307777"/>
          </a:xfrm>
          <a:prstGeom prst="rect">
            <a:avLst/>
          </a:prstGeom>
          <a:noFill/>
        </p:spPr>
        <p:txBody>
          <a:bodyPr wrap="square" rtlCol="0">
            <a:spAutoFit/>
          </a:bodyPr>
          <a:lstStyle/>
          <a:p>
            <a:r>
              <a:rPr kumimoji="1" lang="en-US" altLang="zh-CN" sz="1400" dirty="0">
                <a:solidFill>
                  <a:schemeClr val="bg1"/>
                </a:solidFill>
              </a:rPr>
              <a:t>3D</a:t>
            </a:r>
            <a:r>
              <a:rPr kumimoji="1" lang="zh-CN" altLang="en-US" sz="1400" dirty="0">
                <a:solidFill>
                  <a:schemeClr val="bg1"/>
                </a:solidFill>
              </a:rPr>
              <a:t> </a:t>
            </a:r>
            <a:r>
              <a:rPr kumimoji="1" lang="en-US" altLang="zh-CN" sz="1400" dirty="0">
                <a:solidFill>
                  <a:schemeClr val="bg1"/>
                </a:solidFill>
              </a:rPr>
              <a:t>PSF</a:t>
            </a:r>
            <a:endParaRPr kumimoji="1" lang="zh-CN" altLang="en-US" sz="1400" dirty="0">
              <a:solidFill>
                <a:schemeClr val="bg1"/>
              </a:solidFill>
            </a:endParaRPr>
          </a:p>
        </p:txBody>
      </p:sp>
      <p:grpSp>
        <p:nvGrpSpPr>
          <p:cNvPr id="16" name="组合 15">
            <a:extLst>
              <a:ext uri="{FF2B5EF4-FFF2-40B4-BE49-F238E27FC236}">
                <a16:creationId xmlns:a16="http://schemas.microsoft.com/office/drawing/2014/main" id="{5212205E-A80B-1745-80E0-96E6E6F75ED8}"/>
              </a:ext>
            </a:extLst>
          </p:cNvPr>
          <p:cNvGrpSpPr/>
          <p:nvPr/>
        </p:nvGrpSpPr>
        <p:grpSpPr>
          <a:xfrm>
            <a:off x="6667328" y="471269"/>
            <a:ext cx="5080171" cy="3272369"/>
            <a:chOff x="6667328" y="471269"/>
            <a:chExt cx="5080171" cy="3272369"/>
          </a:xfrm>
        </p:grpSpPr>
        <p:sp>
          <p:nvSpPr>
            <p:cNvPr id="7176" name="矩形 31"/>
            <p:cNvSpPr>
              <a:spLocks noChangeArrowheads="1"/>
            </p:cNvSpPr>
            <p:nvPr/>
          </p:nvSpPr>
          <p:spPr bwMode="auto">
            <a:xfrm>
              <a:off x="7130879" y="988794"/>
              <a:ext cx="4616620" cy="2754844"/>
            </a:xfrm>
            <a:prstGeom prst="rect">
              <a:avLst/>
            </a:prstGeom>
            <a:noFill/>
            <a:ln w="19050">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3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80" name="文本框 11"/>
            <p:cNvSpPr txBox="1">
              <a:spLocks noChangeArrowheads="1"/>
            </p:cNvSpPr>
            <p:nvPr/>
          </p:nvSpPr>
          <p:spPr bwMode="auto">
            <a:xfrm>
              <a:off x="6726066" y="714157"/>
              <a:ext cx="6413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chemeClr val="bg1"/>
                  </a:solidFill>
                  <a:latin typeface="微软雅黑" panose="020B0503020204020204" pitchFamily="34" charset="-122"/>
                  <a:ea typeface="微软雅黑" panose="020B0503020204020204" pitchFamily="34" charset="-122"/>
                </a:rPr>
                <a:t>2.</a:t>
              </a: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7185" name="文本框 16"/>
            <p:cNvSpPr txBox="1">
              <a:spLocks noChangeArrowheads="1"/>
            </p:cNvSpPr>
            <p:nvPr/>
          </p:nvSpPr>
          <p:spPr bwMode="auto">
            <a:xfrm>
              <a:off x="7775297" y="579230"/>
              <a:ext cx="22939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chemeClr val="bg1"/>
                  </a:solidFill>
                  <a:latin typeface="微软雅黑" panose="020B0503020204020204" pitchFamily="34" charset="-122"/>
                  <a:ea typeface="微软雅黑" panose="020B0503020204020204" pitchFamily="34" charset="-122"/>
                </a:rPr>
                <a:t>生活</a:t>
              </a:r>
              <a:endParaRPr lang="zh-CN" sz="2000" b="1" dirty="0">
                <a:solidFill>
                  <a:schemeClr val="bg1"/>
                </a:solidFill>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a16="http://schemas.microsoft.com/office/drawing/2014/main" id="{C13A9EEE-0A37-F548-9871-79CB1C696283}"/>
                </a:ext>
              </a:extLst>
            </p:cNvPr>
            <p:cNvPicPr>
              <a:picLocks noChangeAspect="1"/>
            </p:cNvPicPr>
            <p:nvPr/>
          </p:nvPicPr>
          <p:blipFill>
            <a:blip r:embed="rId5"/>
            <a:stretch>
              <a:fillRect/>
            </a:stretch>
          </p:blipFill>
          <p:spPr>
            <a:xfrm>
              <a:off x="7130878" y="995126"/>
              <a:ext cx="4616619" cy="2748511"/>
            </a:xfrm>
            <a:prstGeom prst="rect">
              <a:avLst/>
            </a:prstGeom>
          </p:spPr>
        </p:pic>
        <p:sp>
          <p:nvSpPr>
            <p:cNvPr id="7175" name="矩形 30"/>
            <p:cNvSpPr/>
            <p:nvPr/>
          </p:nvSpPr>
          <p:spPr bwMode="auto">
            <a:xfrm>
              <a:off x="6667328" y="471269"/>
              <a:ext cx="1035050" cy="1035050"/>
            </a:xfrm>
            <a:custGeom>
              <a:avLst/>
              <a:gdLst>
                <a:gd name="T0" fmla="*/ 0 w 1035050"/>
                <a:gd name="T1" fmla="*/ 517525 h 1035050"/>
                <a:gd name="T2" fmla="*/ 517525 w 1035050"/>
                <a:gd name="T3" fmla="*/ 0 h 1035050"/>
                <a:gd name="T4" fmla="*/ 1035050 w 1035050"/>
                <a:gd name="T5" fmla="*/ 0 h 1035050"/>
                <a:gd name="T6" fmla="*/ 1035050 w 1035050"/>
                <a:gd name="T7" fmla="*/ 517525 h 1035050"/>
                <a:gd name="T8" fmla="*/ 517525 w 1035050"/>
                <a:gd name="T9" fmla="*/ 1035050 h 1035050"/>
                <a:gd name="T10" fmla="*/ 0 w 1035050"/>
                <a:gd name="T11" fmla="*/ 517525 h 10350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5050" h="1035050">
                  <a:moveTo>
                    <a:pt x="0" y="517525"/>
                  </a:moveTo>
                  <a:cubicBezTo>
                    <a:pt x="0" y="231704"/>
                    <a:pt x="231704" y="0"/>
                    <a:pt x="517525" y="0"/>
                  </a:cubicBezTo>
                  <a:lnTo>
                    <a:pt x="1035050" y="0"/>
                  </a:lnTo>
                  <a:lnTo>
                    <a:pt x="1035050" y="517525"/>
                  </a:lnTo>
                  <a:cubicBezTo>
                    <a:pt x="1035050" y="803346"/>
                    <a:pt x="803346" y="1035050"/>
                    <a:pt x="517525" y="1035050"/>
                  </a:cubicBezTo>
                  <a:cubicBezTo>
                    <a:pt x="231704" y="1035050"/>
                    <a:pt x="0" y="803346"/>
                    <a:pt x="0" y="517525"/>
                  </a:cubicBez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Tree>
  </p:cSld>
  <p:clrMapOvr>
    <a:masterClrMapping/>
  </p:clrMapOvr>
  <p:transition spd="slow" advTm="6094">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wipe(down)">
                                      <p:cBhvr>
                                        <p:cTn id="10" dur="500"/>
                                        <p:tgtEl>
                                          <p:spTgt spid="717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autoUpdateAnimBg="0"/>
      <p:bldP spid="7171"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六边形 1"/>
          <p:cNvSpPr>
            <a:spLocks noChangeArrowheads="1"/>
          </p:cNvSpPr>
          <p:nvPr/>
        </p:nvSpPr>
        <p:spPr bwMode="auto">
          <a:xfrm>
            <a:off x="334963" y="260350"/>
            <a:ext cx="482600" cy="415925"/>
          </a:xfrm>
          <a:prstGeom prst="hexagon">
            <a:avLst>
              <a:gd name="adj" fmla="val 25006"/>
              <a:gd name="vf" fmla="val 115470"/>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8195" name="六边形 2"/>
          <p:cNvSpPr>
            <a:spLocks noChangeArrowheads="1"/>
          </p:cNvSpPr>
          <p:nvPr/>
        </p:nvSpPr>
        <p:spPr bwMode="auto">
          <a:xfrm>
            <a:off x="696913" y="484188"/>
            <a:ext cx="241300" cy="207962"/>
          </a:xfrm>
          <a:prstGeom prst="hexagon">
            <a:avLst>
              <a:gd name="adj" fmla="val 25006"/>
              <a:gd name="vf" fmla="val 115470"/>
            </a:avLst>
          </a:prstGeom>
          <a:solidFill>
            <a:srgbClr val="FFC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17" name="文本框 16">
            <a:extLst>
              <a:ext uri="{FF2B5EF4-FFF2-40B4-BE49-F238E27FC236}">
                <a16:creationId xmlns:a16="http://schemas.microsoft.com/office/drawing/2014/main" id="{C54B16F1-0B9C-6C42-9935-6AC22379406A}"/>
              </a:ext>
            </a:extLst>
          </p:cNvPr>
          <p:cNvSpPr txBox="1"/>
          <p:nvPr/>
        </p:nvSpPr>
        <p:spPr>
          <a:xfrm>
            <a:off x="983796" y="260350"/>
            <a:ext cx="3771900" cy="460375"/>
          </a:xfrm>
          <a:prstGeom prst="rect">
            <a:avLst/>
          </a:prstGeom>
          <a:noFill/>
        </p:spPr>
        <p:txBody>
          <a:bodyPr wrap="square" rtlCol="0">
            <a:spAutoFit/>
          </a:bodyPr>
          <a:lstStyle/>
          <a:p>
            <a:r>
              <a:rPr lang="zh-CN" altLang="en-US" b="1" dirty="0">
                <a:solidFill>
                  <a:srgbClr val="FF0000"/>
                </a:solidFill>
                <a:latin typeface="微软雅黑" panose="020B0503020204020204" pitchFamily="34" charset="-122"/>
                <a:ea typeface="微软雅黑" panose="020B0503020204020204" pitchFamily="34" charset="-122"/>
              </a:rPr>
              <a:t>展望</a:t>
            </a:r>
            <a:r>
              <a:rPr lang="zh-CN" altLang="en-US" sz="2400" b="1" dirty="0">
                <a:solidFill>
                  <a:srgbClr val="FF0000"/>
                </a:solidFill>
                <a:latin typeface="微软雅黑" charset="0"/>
                <a:ea typeface="微软雅黑" charset="0"/>
              </a:rPr>
              <a:t> </a:t>
            </a:r>
            <a:r>
              <a:rPr lang="zh-CN" altLang="en-US" dirty="0">
                <a:solidFill>
                  <a:srgbClr val="FFFFFF"/>
                </a:solidFill>
                <a:latin typeface="微软雅黑" panose="020B0503020204020204" pitchFamily="34" charset="-122"/>
                <a:ea typeface="微软雅黑" panose="020B0503020204020204" pitchFamily="34" charset="-122"/>
              </a:rPr>
              <a:t>-- 我的202</a:t>
            </a:r>
            <a:r>
              <a:rPr lang="en-US" altLang="zh-CN" dirty="0">
                <a:solidFill>
                  <a:srgbClr val="FFFFFF"/>
                </a:solidFill>
                <a:latin typeface="微软雅黑" panose="020B0503020204020204" pitchFamily="34" charset="-122"/>
                <a:ea typeface="微软雅黑" panose="020B0503020204020204" pitchFamily="34" charset="-122"/>
              </a:rPr>
              <a:t>2</a:t>
            </a:r>
          </a:p>
        </p:txBody>
      </p:sp>
      <p:sp>
        <p:nvSpPr>
          <p:cNvPr id="20" name="文本框 19">
            <a:extLst>
              <a:ext uri="{FF2B5EF4-FFF2-40B4-BE49-F238E27FC236}">
                <a16:creationId xmlns:a16="http://schemas.microsoft.com/office/drawing/2014/main" id="{5A2CE621-0126-2349-A7DF-AC9C24E93F56}"/>
              </a:ext>
            </a:extLst>
          </p:cNvPr>
          <p:cNvSpPr txBox="1"/>
          <p:nvPr/>
        </p:nvSpPr>
        <p:spPr>
          <a:xfrm>
            <a:off x="540281" y="1325642"/>
            <a:ext cx="6440296" cy="2708434"/>
          </a:xfrm>
          <a:prstGeom prst="rect">
            <a:avLst/>
          </a:prstGeom>
          <a:noFill/>
        </p:spPr>
        <p:txBody>
          <a:bodyPr wrap="square" rtlCol="0">
            <a:spAutoFit/>
          </a:bodyPr>
          <a:lstStyle/>
          <a:p>
            <a:r>
              <a:rPr lang="en-US" altLang="zh-CN" sz="2000" b="1" dirty="0">
                <a:solidFill>
                  <a:schemeClr val="bg1"/>
                </a:solidFill>
                <a:latin typeface="微软雅黑" charset="0"/>
                <a:ea typeface="微软雅黑" charset="0"/>
                <a:cs typeface="微软雅黑" charset="0"/>
                <a:sym typeface="+mn-ea"/>
              </a:rPr>
              <a:t>2022</a:t>
            </a:r>
            <a:r>
              <a:rPr lang="zh-CN" altLang="en-US" sz="2000" b="1" dirty="0">
                <a:solidFill>
                  <a:schemeClr val="bg1"/>
                </a:solidFill>
                <a:latin typeface="微软雅黑" charset="0"/>
                <a:ea typeface="微软雅黑" charset="0"/>
                <a:cs typeface="微软雅黑" charset="0"/>
                <a:sym typeface="+mn-ea"/>
              </a:rPr>
              <a:t>年</a:t>
            </a:r>
            <a:r>
              <a:rPr lang="en-US" altLang="zh-CN" sz="2000" b="1" dirty="0">
                <a:solidFill>
                  <a:schemeClr val="bg1"/>
                </a:solidFill>
                <a:latin typeface="微软雅黑" charset="0"/>
                <a:ea typeface="微软雅黑" charset="0"/>
                <a:cs typeface="微软雅黑" charset="0"/>
                <a:sym typeface="+mn-ea"/>
              </a:rPr>
              <a:t>1</a:t>
            </a:r>
            <a:r>
              <a:rPr lang="zh-CN" altLang="en-US" sz="2000" b="1" dirty="0">
                <a:solidFill>
                  <a:schemeClr val="bg1"/>
                </a:solidFill>
                <a:latin typeface="微软雅黑" charset="0"/>
                <a:ea typeface="微软雅黑" charset="0"/>
                <a:cs typeface="微软雅黑" charset="0"/>
                <a:sym typeface="+mn-ea"/>
              </a:rPr>
              <a:t>月</a:t>
            </a:r>
            <a:r>
              <a:rPr lang="en-US" altLang="zh-CN" sz="2000" b="1" dirty="0">
                <a:solidFill>
                  <a:schemeClr val="bg1"/>
                </a:solidFill>
                <a:latin typeface="微软雅黑" charset="0"/>
                <a:ea typeface="微软雅黑" charset="0"/>
                <a:cs typeface="微软雅黑" charset="0"/>
                <a:sym typeface="+mn-ea"/>
              </a:rPr>
              <a:t>-3</a:t>
            </a:r>
            <a:r>
              <a:rPr lang="zh-CN" altLang="en-US" sz="2000" b="1" dirty="0">
                <a:solidFill>
                  <a:schemeClr val="bg1"/>
                </a:solidFill>
                <a:latin typeface="微软雅黑" charset="0"/>
                <a:ea typeface="微软雅黑" charset="0"/>
                <a:cs typeface="微软雅黑" charset="0"/>
                <a:sym typeface="+mn-ea"/>
              </a:rPr>
              <a:t>月</a:t>
            </a:r>
            <a:endParaRPr lang="zh-CN" altLang="en-US" sz="2000" b="1" dirty="0">
              <a:solidFill>
                <a:schemeClr val="bg1"/>
              </a:solidFill>
              <a:latin typeface="微软雅黑" charset="0"/>
              <a:ea typeface="微软雅黑" charset="0"/>
              <a:cs typeface="微软雅黑" charset="0"/>
            </a:endParaRPr>
          </a:p>
          <a:p>
            <a:endParaRPr lang="zh-CN" altLang="en-US" b="1" dirty="0">
              <a:solidFill>
                <a:schemeClr val="bg1"/>
              </a:solidFill>
              <a:latin typeface="微软雅黑" charset="0"/>
              <a:ea typeface="微软雅黑" charset="0"/>
              <a:cs typeface="微软雅黑" charset="0"/>
            </a:endParaRPr>
          </a:p>
          <a:p>
            <a:pPr marL="285750" indent="-285750">
              <a:buFont typeface="Arial" panose="020B0604020202020204" pitchFamily="34" charset="0"/>
              <a:buChar char="•"/>
            </a:pPr>
            <a:r>
              <a:rPr lang="en-US" altLang="zh-CN" dirty="0">
                <a:solidFill>
                  <a:schemeClr val="bg1"/>
                </a:solidFill>
                <a:latin typeface="微软雅黑" charset="0"/>
                <a:ea typeface="微软雅黑" charset="0"/>
                <a:cs typeface="微软雅黑" charset="0"/>
              </a:rPr>
              <a:t>3D PSF deconvolution </a:t>
            </a:r>
            <a:r>
              <a:rPr lang="zh-CN" altLang="en-US" dirty="0">
                <a:solidFill>
                  <a:schemeClr val="bg1"/>
                </a:solidFill>
                <a:latin typeface="微软雅黑" charset="0"/>
                <a:ea typeface="微软雅黑" charset="0"/>
                <a:cs typeface="微软雅黑" charset="0"/>
              </a:rPr>
              <a:t>实际数据</a:t>
            </a:r>
            <a:endParaRPr lang="en-US" altLang="zh-CN" dirty="0">
              <a:solidFill>
                <a:schemeClr val="bg1"/>
              </a:solidFill>
              <a:latin typeface="微软雅黑" charset="0"/>
              <a:ea typeface="微软雅黑" charset="0"/>
              <a:cs typeface="微软雅黑" charset="0"/>
            </a:endParaRPr>
          </a:p>
          <a:p>
            <a:pPr marL="285750" indent="-285750">
              <a:buFont typeface="Arial" panose="020B0604020202020204" pitchFamily="34" charset="0"/>
              <a:buChar char="•"/>
            </a:pPr>
            <a:endParaRPr lang="en-US" altLang="zh-CN" dirty="0">
              <a:solidFill>
                <a:schemeClr val="bg1"/>
              </a:solidFill>
              <a:latin typeface="微软雅黑" charset="0"/>
              <a:ea typeface="微软雅黑" charset="0"/>
              <a:cs typeface="微软雅黑" charset="0"/>
            </a:endParaRPr>
          </a:p>
          <a:p>
            <a:pPr marL="285750" indent="-285750">
              <a:buFont typeface="Arial" panose="020B0604020202020204" pitchFamily="34" charset="0"/>
              <a:buChar char="•"/>
            </a:pPr>
            <a:r>
              <a:rPr lang="en-US" altLang="zh-CN" dirty="0">
                <a:solidFill>
                  <a:schemeClr val="bg1"/>
                </a:solidFill>
                <a:latin typeface="微软雅黑" charset="0"/>
                <a:ea typeface="微软雅黑" charset="0"/>
                <a:cs typeface="微软雅黑" charset="0"/>
              </a:rPr>
              <a:t>Deblurring 3D migration images resolution by deconvolving point spread function  (</a:t>
            </a:r>
            <a:r>
              <a:rPr lang="zh-CN" altLang="en-US" dirty="0">
                <a:solidFill>
                  <a:schemeClr val="bg1"/>
                </a:solidFill>
                <a:latin typeface="微软雅黑" charset="0"/>
                <a:ea typeface="微软雅黑" charset="0"/>
                <a:cs typeface="微软雅黑" charset="0"/>
              </a:rPr>
              <a:t>投稿</a:t>
            </a:r>
            <a:r>
              <a:rPr lang="en" altLang="zh-CN" dirty="0">
                <a:solidFill>
                  <a:schemeClr val="bg1"/>
                </a:solidFill>
                <a:latin typeface="微软雅黑" charset="0"/>
                <a:ea typeface="微软雅黑" charset="0"/>
                <a:cs typeface="微软雅黑" charset="0"/>
              </a:rPr>
              <a:t>IEEE Transactions on Geoscience and Remote Sensing</a:t>
            </a:r>
            <a:r>
              <a:rPr lang="en-US" altLang="zh-CN" dirty="0">
                <a:solidFill>
                  <a:schemeClr val="bg1"/>
                </a:solidFill>
                <a:latin typeface="微软雅黑" charset="0"/>
                <a:ea typeface="微软雅黑" charset="0"/>
                <a:cs typeface="微软雅黑" charset="0"/>
              </a:rPr>
              <a:t>)</a:t>
            </a:r>
            <a:endParaRPr lang="en" altLang="zh-CN" dirty="0">
              <a:solidFill>
                <a:schemeClr val="bg1"/>
              </a:solidFill>
              <a:latin typeface="微软雅黑" charset="0"/>
              <a:ea typeface="微软雅黑" charset="0"/>
              <a:cs typeface="微软雅黑" charset="0"/>
            </a:endParaRPr>
          </a:p>
          <a:p>
            <a:pPr marL="285750" indent="-285750">
              <a:buFont typeface="Arial" panose="020B0604020202020204" pitchFamily="34" charset="0"/>
              <a:buChar char="•"/>
            </a:pPr>
            <a:endParaRPr lang="zh-CN" altLang="en-US" dirty="0">
              <a:solidFill>
                <a:schemeClr val="bg1"/>
              </a:solidFill>
              <a:latin typeface="微软雅黑" charset="0"/>
              <a:ea typeface="微软雅黑" charset="0"/>
              <a:cs typeface="微软雅黑" charset="0"/>
            </a:endParaRPr>
          </a:p>
          <a:p>
            <a:pPr marL="285750" indent="-285750">
              <a:buFont typeface="Arial" panose="020B0604020202090204" pitchFamily="34" charset="0"/>
              <a:buChar char="•"/>
            </a:pPr>
            <a:endParaRPr lang="zh-CN" altLang="en-US" sz="2000" dirty="0">
              <a:solidFill>
                <a:schemeClr val="tx1"/>
              </a:solidFill>
              <a:latin typeface="微软雅黑" charset="0"/>
              <a:ea typeface="微软雅黑" charset="0"/>
            </a:endParaRPr>
          </a:p>
        </p:txBody>
      </p:sp>
      <p:sp>
        <p:nvSpPr>
          <p:cNvPr id="21" name="文本框 20">
            <a:extLst>
              <a:ext uri="{FF2B5EF4-FFF2-40B4-BE49-F238E27FC236}">
                <a16:creationId xmlns:a16="http://schemas.microsoft.com/office/drawing/2014/main" id="{1ED2D9B9-659A-B140-B0BC-9A4F0976E86A}"/>
              </a:ext>
            </a:extLst>
          </p:cNvPr>
          <p:cNvSpPr txBox="1"/>
          <p:nvPr/>
        </p:nvSpPr>
        <p:spPr>
          <a:xfrm>
            <a:off x="7680176" y="468312"/>
            <a:ext cx="3816424" cy="1538883"/>
          </a:xfrm>
          <a:prstGeom prst="rect">
            <a:avLst/>
          </a:prstGeom>
          <a:noFill/>
        </p:spPr>
        <p:txBody>
          <a:bodyPr wrap="square" rtlCol="0">
            <a:spAutoFit/>
          </a:bodyPr>
          <a:lstStyle/>
          <a:p>
            <a:r>
              <a:rPr lang="en-US" altLang="zh-CN" sz="2000" b="1" dirty="0">
                <a:solidFill>
                  <a:schemeClr val="bg1"/>
                </a:solidFill>
                <a:latin typeface="微软雅黑" charset="0"/>
                <a:ea typeface="微软雅黑" charset="0"/>
                <a:cs typeface="微软雅黑" charset="0"/>
                <a:sym typeface="+mn-ea"/>
              </a:rPr>
              <a:t>2022</a:t>
            </a:r>
            <a:r>
              <a:rPr lang="zh-CN" altLang="en-US" sz="2000" b="1" dirty="0">
                <a:solidFill>
                  <a:schemeClr val="bg1"/>
                </a:solidFill>
                <a:latin typeface="微软雅黑" charset="0"/>
                <a:ea typeface="微软雅黑" charset="0"/>
                <a:cs typeface="微软雅黑" charset="0"/>
                <a:sym typeface="+mn-ea"/>
              </a:rPr>
              <a:t>年</a:t>
            </a:r>
            <a:r>
              <a:rPr lang="en-US" altLang="zh-CN" sz="2000" b="1" dirty="0">
                <a:solidFill>
                  <a:schemeClr val="bg1"/>
                </a:solidFill>
                <a:latin typeface="微软雅黑" charset="0"/>
                <a:ea typeface="微软雅黑" charset="0"/>
                <a:cs typeface="微软雅黑" charset="0"/>
                <a:sym typeface="+mn-ea"/>
              </a:rPr>
              <a:t>5</a:t>
            </a:r>
            <a:r>
              <a:rPr lang="zh-CN" altLang="en-US" sz="2000" b="1" dirty="0">
                <a:solidFill>
                  <a:schemeClr val="bg1"/>
                </a:solidFill>
                <a:latin typeface="微软雅黑" charset="0"/>
                <a:ea typeface="微软雅黑" charset="0"/>
                <a:cs typeface="微软雅黑" charset="0"/>
                <a:sym typeface="+mn-ea"/>
              </a:rPr>
              <a:t>月中旬</a:t>
            </a:r>
            <a:r>
              <a:rPr lang="en-US" altLang="zh-CN" sz="2000" b="1" dirty="0">
                <a:solidFill>
                  <a:schemeClr val="bg1"/>
                </a:solidFill>
                <a:latin typeface="微软雅黑" charset="0"/>
                <a:ea typeface="微软雅黑" charset="0"/>
                <a:cs typeface="微软雅黑" charset="0"/>
                <a:sym typeface="+mn-ea"/>
              </a:rPr>
              <a:t>-8</a:t>
            </a:r>
            <a:r>
              <a:rPr lang="zh-CN" altLang="en-US" sz="2000" b="1" dirty="0">
                <a:solidFill>
                  <a:schemeClr val="bg1"/>
                </a:solidFill>
                <a:latin typeface="微软雅黑" charset="0"/>
                <a:ea typeface="微软雅黑" charset="0"/>
                <a:cs typeface="微软雅黑" charset="0"/>
                <a:sym typeface="+mn-ea"/>
              </a:rPr>
              <a:t>月</a:t>
            </a:r>
            <a:endParaRPr lang="zh-CN" altLang="en-US" sz="2000" b="1" dirty="0">
              <a:solidFill>
                <a:schemeClr val="bg1"/>
              </a:solidFill>
              <a:latin typeface="微软雅黑" charset="0"/>
              <a:ea typeface="微软雅黑" charset="0"/>
              <a:cs typeface="微软雅黑" charset="0"/>
            </a:endParaRPr>
          </a:p>
          <a:p>
            <a:endParaRPr lang="en-US" altLang="zh-CN" dirty="0">
              <a:solidFill>
                <a:schemeClr val="bg1"/>
              </a:solidFill>
              <a:latin typeface="微软雅黑" charset="0"/>
              <a:ea typeface="微软雅黑" charset="0"/>
              <a:cs typeface="微软雅黑" charset="0"/>
            </a:endParaRPr>
          </a:p>
          <a:p>
            <a:pPr marL="285750" indent="-285750">
              <a:buFont typeface="Arial" panose="020B0604020202090204" pitchFamily="34" charset="0"/>
              <a:buChar char="•"/>
            </a:pPr>
            <a:r>
              <a:rPr lang="zh-CN" altLang="en-US" dirty="0">
                <a:solidFill>
                  <a:schemeClr val="bg1"/>
                </a:solidFill>
                <a:latin typeface="微软雅黑" charset="0"/>
                <a:ea typeface="微软雅黑" charset="0"/>
                <a:cs typeface="微软雅黑" charset="0"/>
              </a:rPr>
              <a:t>工作梳理</a:t>
            </a:r>
            <a:endParaRPr lang="en-US" altLang="zh-CN" dirty="0">
              <a:solidFill>
                <a:schemeClr val="bg1"/>
              </a:solidFill>
              <a:latin typeface="微软雅黑" charset="0"/>
              <a:ea typeface="微软雅黑" charset="0"/>
              <a:cs typeface="微软雅黑" charset="0"/>
            </a:endParaRPr>
          </a:p>
          <a:p>
            <a:pPr marL="285750" indent="-285750">
              <a:buFont typeface="Arial" panose="020B0604020202090204" pitchFamily="34" charset="0"/>
              <a:buChar char="•"/>
            </a:pPr>
            <a:r>
              <a:rPr lang="zh-CN" altLang="en-US" dirty="0">
                <a:solidFill>
                  <a:schemeClr val="bg1"/>
                </a:solidFill>
                <a:latin typeface="微软雅黑" charset="0"/>
                <a:ea typeface="微软雅黑" charset="0"/>
                <a:cs typeface="微软雅黑" charset="0"/>
              </a:rPr>
              <a:t>准备毕业论文</a:t>
            </a:r>
            <a:endParaRPr lang="en-US" altLang="zh-CN" dirty="0">
              <a:solidFill>
                <a:schemeClr val="bg1"/>
              </a:solidFill>
              <a:latin typeface="微软雅黑" charset="0"/>
              <a:ea typeface="微软雅黑" charset="0"/>
              <a:cs typeface="微软雅黑" charset="0"/>
            </a:endParaRPr>
          </a:p>
          <a:p>
            <a:endParaRPr lang="zh-CN" altLang="en-US" sz="2000" dirty="0">
              <a:solidFill>
                <a:schemeClr val="tx1"/>
              </a:solidFill>
              <a:latin typeface="微软雅黑" charset="0"/>
              <a:ea typeface="微软雅黑" charset="0"/>
            </a:endParaRPr>
          </a:p>
        </p:txBody>
      </p:sp>
      <p:sp>
        <p:nvSpPr>
          <p:cNvPr id="22" name="文本框 21">
            <a:extLst>
              <a:ext uri="{FF2B5EF4-FFF2-40B4-BE49-F238E27FC236}">
                <a16:creationId xmlns:a16="http://schemas.microsoft.com/office/drawing/2014/main" id="{042FB83B-75C4-1143-9E64-40701DE6A604}"/>
              </a:ext>
            </a:extLst>
          </p:cNvPr>
          <p:cNvSpPr txBox="1"/>
          <p:nvPr/>
        </p:nvSpPr>
        <p:spPr>
          <a:xfrm>
            <a:off x="7680176" y="2187416"/>
            <a:ext cx="3816424" cy="1292662"/>
          </a:xfrm>
          <a:prstGeom prst="rect">
            <a:avLst/>
          </a:prstGeom>
          <a:noFill/>
        </p:spPr>
        <p:txBody>
          <a:bodyPr wrap="square" rtlCol="0">
            <a:spAutoFit/>
          </a:bodyPr>
          <a:lstStyle/>
          <a:p>
            <a:r>
              <a:rPr lang="en-US" altLang="zh-CN" sz="2000" b="1" dirty="0">
                <a:solidFill>
                  <a:schemeClr val="bg1"/>
                </a:solidFill>
                <a:latin typeface="微软雅黑" charset="0"/>
                <a:ea typeface="微软雅黑" charset="0"/>
                <a:cs typeface="微软雅黑" charset="0"/>
                <a:sym typeface="+mn-ea"/>
              </a:rPr>
              <a:t>2022</a:t>
            </a:r>
            <a:r>
              <a:rPr lang="zh-CN" altLang="en-US" sz="2000" b="1" dirty="0">
                <a:solidFill>
                  <a:schemeClr val="bg1"/>
                </a:solidFill>
                <a:latin typeface="微软雅黑" charset="0"/>
                <a:ea typeface="微软雅黑" charset="0"/>
                <a:cs typeface="微软雅黑" charset="0"/>
                <a:sym typeface="+mn-ea"/>
              </a:rPr>
              <a:t>年</a:t>
            </a:r>
            <a:r>
              <a:rPr lang="en-US" altLang="zh-CN" sz="2000" b="1" dirty="0">
                <a:solidFill>
                  <a:schemeClr val="bg1"/>
                </a:solidFill>
                <a:latin typeface="微软雅黑" charset="0"/>
                <a:ea typeface="微软雅黑" charset="0"/>
                <a:cs typeface="微软雅黑" charset="0"/>
                <a:sym typeface="+mn-ea"/>
              </a:rPr>
              <a:t>8</a:t>
            </a:r>
            <a:r>
              <a:rPr lang="zh-CN" altLang="en-US" sz="2000" b="1" dirty="0">
                <a:solidFill>
                  <a:schemeClr val="bg1"/>
                </a:solidFill>
                <a:latin typeface="微软雅黑" charset="0"/>
                <a:ea typeface="微软雅黑" charset="0"/>
                <a:cs typeface="微软雅黑" charset="0"/>
                <a:sym typeface="+mn-ea"/>
              </a:rPr>
              <a:t>月</a:t>
            </a:r>
            <a:r>
              <a:rPr lang="en-US" altLang="zh-CN" sz="2000" b="1" dirty="0">
                <a:solidFill>
                  <a:schemeClr val="bg1"/>
                </a:solidFill>
                <a:latin typeface="微软雅黑" charset="0"/>
                <a:ea typeface="微软雅黑" charset="0"/>
                <a:cs typeface="微软雅黑" charset="0"/>
                <a:sym typeface="+mn-ea"/>
              </a:rPr>
              <a:t>-10</a:t>
            </a:r>
            <a:r>
              <a:rPr lang="zh-CN" altLang="en-US" sz="2000" b="1" dirty="0">
                <a:solidFill>
                  <a:schemeClr val="bg1"/>
                </a:solidFill>
                <a:latin typeface="微软雅黑" charset="0"/>
                <a:ea typeface="微软雅黑" charset="0"/>
                <a:cs typeface="微软雅黑" charset="0"/>
                <a:sym typeface="+mn-ea"/>
              </a:rPr>
              <a:t>月</a:t>
            </a:r>
            <a:endParaRPr lang="zh-CN" altLang="en-US" sz="2000" b="1" dirty="0">
              <a:solidFill>
                <a:schemeClr val="bg1"/>
              </a:solidFill>
              <a:latin typeface="微软雅黑" charset="0"/>
              <a:ea typeface="微软雅黑" charset="0"/>
              <a:cs typeface="微软雅黑" charset="0"/>
            </a:endParaRPr>
          </a:p>
          <a:p>
            <a:endParaRPr lang="en-US" altLang="zh-CN" dirty="0">
              <a:solidFill>
                <a:schemeClr val="bg1"/>
              </a:solidFill>
              <a:latin typeface="微软雅黑" charset="0"/>
              <a:ea typeface="微软雅黑" charset="0"/>
              <a:cs typeface="微软雅黑" charset="0"/>
            </a:endParaRPr>
          </a:p>
          <a:p>
            <a:pPr marL="342900" indent="-342900">
              <a:buFont typeface="Arial" panose="020B0604020202020204" pitchFamily="34" charset="0"/>
              <a:buChar char="•"/>
            </a:pPr>
            <a:r>
              <a:rPr lang="zh-CN" altLang="en-US" sz="2000" dirty="0">
                <a:solidFill>
                  <a:schemeClr val="bg1"/>
                </a:solidFill>
                <a:latin typeface="微软雅黑" charset="0"/>
                <a:ea typeface="微软雅黑" charset="0"/>
              </a:rPr>
              <a:t>准备毕业答辩</a:t>
            </a:r>
            <a:endParaRPr lang="en-US" altLang="zh-CN" sz="2000" dirty="0">
              <a:solidFill>
                <a:schemeClr val="bg1"/>
              </a:solidFill>
              <a:latin typeface="微软雅黑" charset="0"/>
              <a:ea typeface="微软雅黑" charset="0"/>
            </a:endParaRPr>
          </a:p>
          <a:p>
            <a:endParaRPr lang="zh-CN" altLang="en-US" sz="2000" dirty="0">
              <a:solidFill>
                <a:schemeClr val="bg1"/>
              </a:solidFill>
              <a:latin typeface="微软雅黑" charset="0"/>
              <a:ea typeface="微软雅黑" charset="0"/>
            </a:endParaRPr>
          </a:p>
        </p:txBody>
      </p:sp>
      <p:grpSp>
        <p:nvGrpSpPr>
          <p:cNvPr id="16" name="组合 15">
            <a:extLst>
              <a:ext uri="{FF2B5EF4-FFF2-40B4-BE49-F238E27FC236}">
                <a16:creationId xmlns:a16="http://schemas.microsoft.com/office/drawing/2014/main" id="{72E95324-651B-6D42-BD49-65BB8053EAA4}"/>
              </a:ext>
            </a:extLst>
          </p:cNvPr>
          <p:cNvGrpSpPr/>
          <p:nvPr/>
        </p:nvGrpSpPr>
        <p:grpSpPr>
          <a:xfrm>
            <a:off x="540281" y="3421814"/>
            <a:ext cx="11482665" cy="3240360"/>
            <a:chOff x="540281" y="3421814"/>
            <a:chExt cx="11482665" cy="3240360"/>
          </a:xfrm>
        </p:grpSpPr>
        <p:sp>
          <p:nvSpPr>
            <p:cNvPr id="18" name="文本框 17">
              <a:extLst>
                <a:ext uri="{FF2B5EF4-FFF2-40B4-BE49-F238E27FC236}">
                  <a16:creationId xmlns:a16="http://schemas.microsoft.com/office/drawing/2014/main" id="{36C3BDD7-A870-8840-A43B-305651D1C320}"/>
                </a:ext>
              </a:extLst>
            </p:cNvPr>
            <p:cNvSpPr txBox="1"/>
            <p:nvPr/>
          </p:nvSpPr>
          <p:spPr>
            <a:xfrm>
              <a:off x="540281" y="4149080"/>
              <a:ext cx="6440296" cy="2369880"/>
            </a:xfrm>
            <a:prstGeom prst="rect">
              <a:avLst/>
            </a:prstGeom>
            <a:noFill/>
          </p:spPr>
          <p:txBody>
            <a:bodyPr wrap="square" rtlCol="0">
              <a:spAutoFit/>
            </a:bodyPr>
            <a:lstStyle/>
            <a:p>
              <a:r>
                <a:rPr lang="en-US" altLang="zh-CN" sz="2000" b="1" dirty="0">
                  <a:solidFill>
                    <a:schemeClr val="bg1"/>
                  </a:solidFill>
                  <a:latin typeface="微软雅黑" charset="0"/>
                  <a:ea typeface="微软雅黑" charset="0"/>
                  <a:cs typeface="微软雅黑" charset="0"/>
                  <a:sym typeface="+mn-ea"/>
                </a:rPr>
                <a:t>2022</a:t>
              </a:r>
              <a:r>
                <a:rPr lang="zh-CN" altLang="en-US" sz="2000" b="1" dirty="0">
                  <a:solidFill>
                    <a:schemeClr val="bg1"/>
                  </a:solidFill>
                  <a:latin typeface="微软雅黑" charset="0"/>
                  <a:ea typeface="微软雅黑" charset="0"/>
                  <a:cs typeface="微软雅黑" charset="0"/>
                  <a:sym typeface="+mn-ea"/>
                </a:rPr>
                <a:t>年</a:t>
              </a:r>
              <a:r>
                <a:rPr lang="en-US" altLang="zh-CN" sz="2000" b="1" dirty="0">
                  <a:solidFill>
                    <a:schemeClr val="bg1"/>
                  </a:solidFill>
                  <a:latin typeface="微软雅黑" charset="0"/>
                  <a:ea typeface="微软雅黑" charset="0"/>
                  <a:cs typeface="微软雅黑" charset="0"/>
                  <a:sym typeface="+mn-ea"/>
                </a:rPr>
                <a:t>3</a:t>
              </a:r>
              <a:r>
                <a:rPr lang="zh-CN" altLang="en-US" sz="2000" b="1" dirty="0">
                  <a:solidFill>
                    <a:schemeClr val="bg1"/>
                  </a:solidFill>
                  <a:latin typeface="微软雅黑" charset="0"/>
                  <a:ea typeface="微软雅黑" charset="0"/>
                  <a:cs typeface="微软雅黑" charset="0"/>
                  <a:sym typeface="+mn-ea"/>
                </a:rPr>
                <a:t>月</a:t>
              </a:r>
              <a:r>
                <a:rPr lang="en-US" altLang="zh-CN" sz="2000" b="1" dirty="0">
                  <a:solidFill>
                    <a:schemeClr val="bg1"/>
                  </a:solidFill>
                  <a:latin typeface="微软雅黑" charset="0"/>
                  <a:ea typeface="微软雅黑" charset="0"/>
                  <a:cs typeface="微软雅黑" charset="0"/>
                  <a:sym typeface="+mn-ea"/>
                </a:rPr>
                <a:t>-5</a:t>
              </a:r>
              <a:r>
                <a:rPr lang="zh-CN" altLang="en-US" sz="2000" b="1" dirty="0">
                  <a:solidFill>
                    <a:schemeClr val="bg1"/>
                  </a:solidFill>
                  <a:latin typeface="微软雅黑" charset="0"/>
                  <a:ea typeface="微软雅黑" charset="0"/>
                  <a:cs typeface="微软雅黑" charset="0"/>
                  <a:sym typeface="+mn-ea"/>
                </a:rPr>
                <a:t>月中旬</a:t>
              </a:r>
              <a:endParaRPr lang="zh-CN" altLang="en-US" sz="2000" b="1" dirty="0">
                <a:solidFill>
                  <a:schemeClr val="bg1"/>
                </a:solidFill>
                <a:latin typeface="微软雅黑" charset="0"/>
                <a:ea typeface="微软雅黑" charset="0"/>
                <a:cs typeface="微软雅黑" charset="0"/>
              </a:endParaRPr>
            </a:p>
            <a:p>
              <a:endParaRPr lang="zh-CN" altLang="en-US" b="1" dirty="0">
                <a:solidFill>
                  <a:schemeClr val="bg1"/>
                </a:solidFill>
                <a:latin typeface="微软雅黑" charset="0"/>
                <a:ea typeface="微软雅黑" charset="0"/>
                <a:cs typeface="微软雅黑" charset="0"/>
              </a:endParaRPr>
            </a:p>
            <a:p>
              <a:pPr marL="285750" indent="-285750">
                <a:buFont typeface="Arial" panose="020B0604020202020204" pitchFamily="34" charset="0"/>
                <a:buChar char="•"/>
              </a:pPr>
              <a:r>
                <a:rPr lang="en-US" altLang="zh-CN" dirty="0">
                  <a:solidFill>
                    <a:schemeClr val="bg1"/>
                  </a:solidFill>
                  <a:latin typeface="微软雅黑" charset="0"/>
                  <a:ea typeface="微软雅黑" charset="0"/>
                  <a:cs typeface="微软雅黑" charset="0"/>
                </a:rPr>
                <a:t>CNN</a:t>
              </a:r>
              <a:r>
                <a:rPr lang="zh-CN" altLang="en-US" dirty="0">
                  <a:solidFill>
                    <a:schemeClr val="bg1"/>
                  </a:solidFill>
                  <a:latin typeface="微软雅黑" charset="0"/>
                  <a:ea typeface="微软雅黑" charset="0"/>
                  <a:cs typeface="微软雅黑" charset="0"/>
                </a:rPr>
                <a:t> 预测反褶积算子</a:t>
              </a:r>
              <a:endParaRPr lang="en-US" altLang="zh-CN" dirty="0">
                <a:solidFill>
                  <a:schemeClr val="bg1"/>
                </a:solidFill>
                <a:latin typeface="微软雅黑" charset="0"/>
                <a:ea typeface="微软雅黑" charset="0"/>
              </a:endParaRPr>
            </a:p>
            <a:p>
              <a:pPr marL="285750" indent="-285750">
                <a:buFont typeface="Arial" panose="020B0604020202020204" pitchFamily="34" charset="0"/>
                <a:buChar char="•"/>
              </a:pPr>
              <a:r>
                <a:rPr lang="zh-CN" altLang="en-US" dirty="0">
                  <a:solidFill>
                    <a:schemeClr val="bg1"/>
                  </a:solidFill>
                  <a:latin typeface="微软雅黑" charset="0"/>
                  <a:ea typeface="微软雅黑" charset="0"/>
                </a:rPr>
                <a:t>模型与实际数据测试</a:t>
              </a:r>
              <a:endParaRPr lang="en-US" altLang="zh-CN" dirty="0">
                <a:solidFill>
                  <a:schemeClr val="bg1"/>
                </a:solidFill>
                <a:latin typeface="微软雅黑" charset="0"/>
                <a:ea typeface="微软雅黑" charset="0"/>
              </a:endParaRPr>
            </a:p>
            <a:p>
              <a:pPr marL="285750" indent="-285750">
                <a:buFont typeface="Arial" panose="020B0604020202020204" pitchFamily="34" charset="0"/>
                <a:buChar char="•"/>
              </a:pPr>
              <a:r>
                <a:rPr lang="zh-CN" altLang="en-US" dirty="0">
                  <a:solidFill>
                    <a:schemeClr val="bg1"/>
                  </a:solidFill>
                  <a:latin typeface="微软雅黑" charset="0"/>
                  <a:ea typeface="微软雅黑" charset="0"/>
                </a:rPr>
                <a:t>撰写论文，投稿</a:t>
              </a:r>
              <a:r>
                <a:rPr lang="en-US" altLang="zh-CN" dirty="0">
                  <a:solidFill>
                    <a:schemeClr val="bg1"/>
                  </a:solidFill>
                  <a:latin typeface="微软雅黑" charset="0"/>
                  <a:ea typeface="微软雅黑" charset="0"/>
                </a:rPr>
                <a:t>TGRAS</a:t>
              </a:r>
            </a:p>
            <a:p>
              <a:pPr marL="285750" indent="-285750">
                <a:buFont typeface="Arial" panose="020B0604020202020204" pitchFamily="34" charset="0"/>
                <a:buChar char="•"/>
              </a:pPr>
              <a:r>
                <a:rPr lang="zh-CN" altLang="en-US" dirty="0">
                  <a:solidFill>
                    <a:schemeClr val="bg1"/>
                  </a:solidFill>
                  <a:latin typeface="微软雅黑" charset="0"/>
                  <a:ea typeface="微软雅黑" charset="0"/>
                </a:rPr>
                <a:t>博后申请（</a:t>
              </a:r>
              <a:r>
                <a:rPr lang="en-US" altLang="zh-CN" dirty="0" err="1">
                  <a:solidFill>
                    <a:schemeClr val="bg1"/>
                  </a:solidFill>
                  <a:latin typeface="微软雅黑" charset="0"/>
                  <a:ea typeface="微软雅黑" charset="0"/>
                </a:rPr>
                <a:t>Yanghua</a:t>
              </a:r>
              <a:r>
                <a:rPr lang="en-US" altLang="zh-CN" dirty="0">
                  <a:solidFill>
                    <a:schemeClr val="bg1"/>
                  </a:solidFill>
                  <a:latin typeface="微软雅黑" charset="0"/>
                  <a:ea typeface="微软雅黑" charset="0"/>
                </a:rPr>
                <a:t> Wang &amp; Matthew Jackson, Imperial College; Robertson Johan, ETH; SEP) </a:t>
              </a:r>
              <a:endParaRPr lang="zh-CN" altLang="en-US" dirty="0">
                <a:solidFill>
                  <a:schemeClr val="bg1"/>
                </a:solidFill>
                <a:latin typeface="微软雅黑" charset="0"/>
                <a:ea typeface="微软雅黑" charset="0"/>
              </a:endParaRPr>
            </a:p>
            <a:p>
              <a:pPr marL="285750" indent="-285750">
                <a:buFont typeface="Arial" panose="020B0604020202090204" pitchFamily="34" charset="0"/>
                <a:buChar char="•"/>
              </a:pPr>
              <a:endParaRPr lang="zh-CN" altLang="en-US" sz="2000" dirty="0">
                <a:solidFill>
                  <a:schemeClr val="tx1"/>
                </a:solidFill>
                <a:latin typeface="微软雅黑" charset="0"/>
                <a:ea typeface="微软雅黑" charset="0"/>
              </a:endParaRPr>
            </a:p>
          </p:txBody>
        </p:sp>
        <p:grpSp>
          <p:nvGrpSpPr>
            <p:cNvPr id="15" name="组合 14">
              <a:extLst>
                <a:ext uri="{FF2B5EF4-FFF2-40B4-BE49-F238E27FC236}">
                  <a16:creationId xmlns:a16="http://schemas.microsoft.com/office/drawing/2014/main" id="{5B8E090B-63AB-EE47-875B-89B4B1A48EB9}"/>
                </a:ext>
              </a:extLst>
            </p:cNvPr>
            <p:cNvGrpSpPr/>
            <p:nvPr/>
          </p:nvGrpSpPr>
          <p:grpSpPr>
            <a:xfrm>
              <a:off x="6672064" y="3421814"/>
              <a:ext cx="5350882" cy="3240360"/>
              <a:chOff x="6269650" y="3429001"/>
              <a:chExt cx="5350882" cy="3240360"/>
            </a:xfrm>
          </p:grpSpPr>
          <p:pic>
            <p:nvPicPr>
              <p:cNvPr id="6" name="图片 5">
                <a:extLst>
                  <a:ext uri="{FF2B5EF4-FFF2-40B4-BE49-F238E27FC236}">
                    <a16:creationId xmlns:a16="http://schemas.microsoft.com/office/drawing/2014/main" id="{FD527457-8CDC-A64D-A0D6-75C80E956867}"/>
                  </a:ext>
                </a:extLst>
              </p:cNvPr>
              <p:cNvPicPr>
                <a:picLocks noChangeAspect="1"/>
              </p:cNvPicPr>
              <p:nvPr/>
            </p:nvPicPr>
            <p:blipFill>
              <a:blip r:embed="rId3"/>
              <a:stretch>
                <a:fillRect/>
              </a:stretch>
            </p:blipFill>
            <p:spPr>
              <a:xfrm>
                <a:off x="6460922" y="3938637"/>
                <a:ext cx="1155700" cy="1143000"/>
              </a:xfrm>
              <a:prstGeom prst="rect">
                <a:avLst/>
              </a:prstGeom>
            </p:spPr>
          </p:pic>
          <p:pic>
            <p:nvPicPr>
              <p:cNvPr id="7" name="图片 6">
                <a:extLst>
                  <a:ext uri="{FF2B5EF4-FFF2-40B4-BE49-F238E27FC236}">
                    <a16:creationId xmlns:a16="http://schemas.microsoft.com/office/drawing/2014/main" id="{1F2BC121-7AC0-4241-AA8D-AD9A11043CB0}"/>
                  </a:ext>
                </a:extLst>
              </p:cNvPr>
              <p:cNvPicPr>
                <a:picLocks noChangeAspect="1"/>
              </p:cNvPicPr>
              <p:nvPr/>
            </p:nvPicPr>
            <p:blipFill>
              <a:blip r:embed="rId4"/>
              <a:stretch>
                <a:fillRect/>
              </a:stretch>
            </p:blipFill>
            <p:spPr>
              <a:xfrm>
                <a:off x="8688288" y="3917463"/>
                <a:ext cx="1155700" cy="1155700"/>
              </a:xfrm>
              <a:prstGeom prst="rect">
                <a:avLst/>
              </a:prstGeom>
            </p:spPr>
          </p:pic>
          <p:pic>
            <p:nvPicPr>
              <p:cNvPr id="10" name="图片 9">
                <a:extLst>
                  <a:ext uri="{FF2B5EF4-FFF2-40B4-BE49-F238E27FC236}">
                    <a16:creationId xmlns:a16="http://schemas.microsoft.com/office/drawing/2014/main" id="{655B8098-3FAF-A641-909F-C7B6FCF4CFA4}"/>
                  </a:ext>
                </a:extLst>
              </p:cNvPr>
              <p:cNvPicPr>
                <a:picLocks noChangeAspect="1"/>
              </p:cNvPicPr>
              <p:nvPr/>
            </p:nvPicPr>
            <p:blipFill>
              <a:blip r:embed="rId5"/>
              <a:stretch>
                <a:fillRect/>
              </a:stretch>
            </p:blipFill>
            <p:spPr>
              <a:xfrm>
                <a:off x="6454911" y="5390346"/>
                <a:ext cx="1155700" cy="1128614"/>
              </a:xfrm>
              <a:prstGeom prst="rect">
                <a:avLst/>
              </a:prstGeom>
            </p:spPr>
          </p:pic>
          <p:pic>
            <p:nvPicPr>
              <p:cNvPr id="11" name="图片 10">
                <a:extLst>
                  <a:ext uri="{FF2B5EF4-FFF2-40B4-BE49-F238E27FC236}">
                    <a16:creationId xmlns:a16="http://schemas.microsoft.com/office/drawing/2014/main" id="{1E3CB9EF-8DA4-4C46-8A64-3B859F308893}"/>
                  </a:ext>
                </a:extLst>
              </p:cNvPr>
              <p:cNvPicPr>
                <a:picLocks noChangeAspect="1"/>
              </p:cNvPicPr>
              <p:nvPr/>
            </p:nvPicPr>
            <p:blipFill>
              <a:blip r:embed="rId6"/>
              <a:stretch>
                <a:fillRect/>
              </a:stretch>
            </p:blipFill>
            <p:spPr>
              <a:xfrm>
                <a:off x="8688288" y="5390346"/>
                <a:ext cx="1155700" cy="1128614"/>
              </a:xfrm>
              <a:prstGeom prst="rect">
                <a:avLst/>
              </a:prstGeom>
            </p:spPr>
          </p:pic>
          <p:sp>
            <p:nvSpPr>
              <p:cNvPr id="12" name="右箭头 11">
                <a:extLst>
                  <a:ext uri="{FF2B5EF4-FFF2-40B4-BE49-F238E27FC236}">
                    <a16:creationId xmlns:a16="http://schemas.microsoft.com/office/drawing/2014/main" id="{D2513CD3-5161-804C-B995-462CEB88CF00}"/>
                  </a:ext>
                </a:extLst>
              </p:cNvPr>
              <p:cNvSpPr/>
              <p:nvPr/>
            </p:nvSpPr>
            <p:spPr bwMode="auto">
              <a:xfrm>
                <a:off x="7972435" y="4395221"/>
                <a:ext cx="360040" cy="229831"/>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35" name="右箭头 34">
                <a:extLst>
                  <a:ext uri="{FF2B5EF4-FFF2-40B4-BE49-F238E27FC236}">
                    <a16:creationId xmlns:a16="http://schemas.microsoft.com/office/drawing/2014/main" id="{DA1EFA83-19A4-FA4C-B1F9-C3B5749BDB3B}"/>
                  </a:ext>
                </a:extLst>
              </p:cNvPr>
              <p:cNvSpPr/>
              <p:nvPr/>
            </p:nvSpPr>
            <p:spPr bwMode="auto">
              <a:xfrm>
                <a:off x="7969429" y="5839737"/>
                <a:ext cx="360040" cy="229831"/>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文本框 12">
                <a:extLst>
                  <a:ext uri="{FF2B5EF4-FFF2-40B4-BE49-F238E27FC236}">
                    <a16:creationId xmlns:a16="http://schemas.microsoft.com/office/drawing/2014/main" id="{8DC7A597-F8EE-5E41-AC65-78708E56F69D}"/>
                  </a:ext>
                </a:extLst>
              </p:cNvPr>
              <p:cNvSpPr txBox="1"/>
              <p:nvPr/>
            </p:nvSpPr>
            <p:spPr>
              <a:xfrm>
                <a:off x="10062857" y="4210555"/>
                <a:ext cx="1296144" cy="369332"/>
              </a:xfrm>
              <a:prstGeom prst="rect">
                <a:avLst/>
              </a:prstGeom>
              <a:noFill/>
            </p:spPr>
            <p:txBody>
              <a:bodyPr wrap="square" rtlCol="0">
                <a:spAutoFit/>
              </a:bodyPr>
              <a:lstStyle/>
              <a:p>
                <a:r>
                  <a:rPr kumimoji="1" lang="en-US" altLang="zh-CN" b="1" dirty="0" err="1">
                    <a:solidFill>
                      <a:schemeClr val="bg1"/>
                    </a:solidFill>
                  </a:rPr>
                  <a:t>Marmousi</a:t>
                </a:r>
                <a:endParaRPr kumimoji="1" lang="zh-CN" altLang="en-US" b="1" dirty="0">
                  <a:solidFill>
                    <a:schemeClr val="bg1"/>
                  </a:solidFill>
                </a:endParaRPr>
              </a:p>
            </p:txBody>
          </p:sp>
          <p:sp>
            <p:nvSpPr>
              <p:cNvPr id="37" name="文本框 36">
                <a:extLst>
                  <a:ext uri="{FF2B5EF4-FFF2-40B4-BE49-F238E27FC236}">
                    <a16:creationId xmlns:a16="http://schemas.microsoft.com/office/drawing/2014/main" id="{C778818C-8615-C844-9E1A-41EEB9868C16}"/>
                  </a:ext>
                </a:extLst>
              </p:cNvPr>
              <p:cNvSpPr txBox="1"/>
              <p:nvPr/>
            </p:nvSpPr>
            <p:spPr>
              <a:xfrm>
                <a:off x="10068872" y="5700236"/>
                <a:ext cx="1296144" cy="369332"/>
              </a:xfrm>
              <a:prstGeom prst="rect">
                <a:avLst/>
              </a:prstGeom>
              <a:noFill/>
            </p:spPr>
            <p:txBody>
              <a:bodyPr wrap="square" rtlCol="0">
                <a:spAutoFit/>
              </a:bodyPr>
              <a:lstStyle/>
              <a:p>
                <a:r>
                  <a:rPr kumimoji="1" lang="zh-CN" altLang="en-US" b="1" dirty="0">
                    <a:solidFill>
                      <a:schemeClr val="bg1"/>
                    </a:solidFill>
                  </a:rPr>
                  <a:t>实际数据</a:t>
                </a:r>
              </a:p>
            </p:txBody>
          </p:sp>
          <p:sp>
            <p:nvSpPr>
              <p:cNvPr id="38" name="矩形 24">
                <a:extLst>
                  <a:ext uri="{FF2B5EF4-FFF2-40B4-BE49-F238E27FC236}">
                    <a16:creationId xmlns:a16="http://schemas.microsoft.com/office/drawing/2014/main" id="{D608BE3D-15DC-3642-8AE4-BF70493E77DE}"/>
                  </a:ext>
                </a:extLst>
              </p:cNvPr>
              <p:cNvSpPr>
                <a:spLocks noChangeArrowheads="1"/>
              </p:cNvSpPr>
              <p:nvPr/>
            </p:nvSpPr>
            <p:spPr bwMode="auto">
              <a:xfrm>
                <a:off x="6269650" y="3429001"/>
                <a:ext cx="5010926" cy="3240360"/>
              </a:xfrm>
              <a:prstGeom prst="rect">
                <a:avLst/>
              </a:prstGeom>
              <a:noFill/>
              <a:ln w="19050">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3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文本框 38">
                <a:extLst>
                  <a:ext uri="{FF2B5EF4-FFF2-40B4-BE49-F238E27FC236}">
                    <a16:creationId xmlns:a16="http://schemas.microsoft.com/office/drawing/2014/main" id="{43B352B1-C0B1-7B45-9A40-8567F285C384}"/>
                  </a:ext>
                </a:extLst>
              </p:cNvPr>
              <p:cNvSpPr txBox="1"/>
              <p:nvPr/>
            </p:nvSpPr>
            <p:spPr>
              <a:xfrm>
                <a:off x="6269650" y="3496681"/>
                <a:ext cx="3816424" cy="369332"/>
              </a:xfrm>
              <a:prstGeom prst="rect">
                <a:avLst/>
              </a:prstGeom>
              <a:noFill/>
            </p:spPr>
            <p:txBody>
              <a:bodyPr wrap="square" rtlCol="0">
                <a:spAutoFit/>
              </a:bodyPr>
              <a:lstStyle/>
              <a:p>
                <a:r>
                  <a:rPr kumimoji="1" lang="en-US" altLang="zh-CN" b="1" dirty="0">
                    <a:solidFill>
                      <a:schemeClr val="bg1"/>
                    </a:solidFill>
                  </a:rPr>
                  <a:t>Spatial Deconvolution(CG Method)</a:t>
                </a:r>
                <a:endParaRPr kumimoji="1" lang="zh-CN" altLang="en-US" b="1" dirty="0">
                  <a:solidFill>
                    <a:schemeClr val="bg1"/>
                  </a:solidFill>
                </a:endParaRPr>
              </a:p>
            </p:txBody>
          </p:sp>
          <p:sp>
            <p:nvSpPr>
              <p:cNvPr id="14" name="右箭头 13">
                <a:extLst>
                  <a:ext uri="{FF2B5EF4-FFF2-40B4-BE49-F238E27FC236}">
                    <a16:creationId xmlns:a16="http://schemas.microsoft.com/office/drawing/2014/main" id="{D38D2BA6-AE8F-9548-B69B-3836E1AAB582}"/>
                  </a:ext>
                </a:extLst>
              </p:cNvPr>
              <p:cNvSpPr/>
              <p:nvPr/>
            </p:nvSpPr>
            <p:spPr bwMode="auto">
              <a:xfrm>
                <a:off x="9836385" y="3582396"/>
                <a:ext cx="356468" cy="184666"/>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41" name="文本框 40">
                <a:extLst>
                  <a:ext uri="{FF2B5EF4-FFF2-40B4-BE49-F238E27FC236}">
                    <a16:creationId xmlns:a16="http://schemas.microsoft.com/office/drawing/2014/main" id="{9124FF2E-C0EC-DD46-9C05-1579C5651A29}"/>
                  </a:ext>
                </a:extLst>
              </p:cNvPr>
              <p:cNvSpPr txBox="1"/>
              <p:nvPr/>
            </p:nvSpPr>
            <p:spPr>
              <a:xfrm>
                <a:off x="10324388" y="3490609"/>
                <a:ext cx="1296144" cy="369332"/>
              </a:xfrm>
              <a:prstGeom prst="rect">
                <a:avLst/>
              </a:prstGeom>
              <a:noFill/>
            </p:spPr>
            <p:txBody>
              <a:bodyPr wrap="square" rtlCol="0">
                <a:spAutoFit/>
              </a:bodyPr>
              <a:lstStyle/>
              <a:p>
                <a:r>
                  <a:rPr kumimoji="1" lang="en-US" altLang="zh-CN" b="1" dirty="0">
                    <a:solidFill>
                      <a:srgbClr val="FF0000"/>
                    </a:solidFill>
                  </a:rPr>
                  <a:t>CNN</a:t>
                </a:r>
                <a:r>
                  <a:rPr kumimoji="1" lang="en-US" altLang="zh-CN" b="1" dirty="0">
                    <a:solidFill>
                      <a:schemeClr val="bg1"/>
                    </a:solidFill>
                  </a:rPr>
                  <a:t> </a:t>
                </a:r>
                <a:endParaRPr kumimoji="1" lang="zh-CN" altLang="en-US" b="1" dirty="0">
                  <a:solidFill>
                    <a:schemeClr val="bg1"/>
                  </a:solidFil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Tm="2816">
        <p:fade/>
      </p:transition>
    </mc:Choice>
    <mc:Fallback xmlns="">
      <p:transition spd="med" advTm="281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195"/>
                                        </p:tgtEl>
                                        <p:attrNameLst>
                                          <p:attrName>style.visibility</p:attrName>
                                        </p:attrNameLst>
                                      </p:cBhvr>
                                      <p:to>
                                        <p:strVal val="visible"/>
                                      </p:to>
                                    </p:set>
                                    <p:animEffect transition="in" filter="wipe(down)">
                                      <p:cBhvr>
                                        <p:cTn id="10" dur="500"/>
                                        <p:tgtEl>
                                          <p:spTgt spid="819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5" grpId="0" animBg="1" autoUpdateAnimBg="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组合 385"/>
          <p:cNvGrpSpPr/>
          <p:nvPr/>
        </p:nvGrpSpPr>
        <p:grpSpPr bwMode="auto">
          <a:xfrm>
            <a:off x="3692525" y="730250"/>
            <a:ext cx="4597400" cy="4659313"/>
            <a:chOff x="0" y="0"/>
            <a:chExt cx="3814763" cy="3865562"/>
          </a:xfrm>
        </p:grpSpPr>
        <p:grpSp>
          <p:nvGrpSpPr>
            <p:cNvPr id="22533" name="Group 205"/>
            <p:cNvGrpSpPr/>
            <p:nvPr/>
          </p:nvGrpSpPr>
          <p:grpSpPr bwMode="auto">
            <a:xfrm>
              <a:off x="14288" y="20637"/>
              <a:ext cx="3800475" cy="3844925"/>
              <a:chOff x="0" y="0"/>
              <a:chExt cx="2394" cy="2422"/>
            </a:xfrm>
          </p:grpSpPr>
          <p:sp>
            <p:nvSpPr>
              <p:cNvPr id="22714" name="Freeform 5"/>
              <p:cNvSpPr>
                <a:spLocks noEditPoints="1"/>
              </p:cNvSpPr>
              <p:nvPr/>
            </p:nvSpPr>
            <p:spPr bwMode="auto">
              <a:xfrm>
                <a:off x="778" y="241"/>
                <a:ext cx="775" cy="679"/>
              </a:xfrm>
              <a:custGeom>
                <a:avLst/>
                <a:gdLst>
                  <a:gd name="T0" fmla="*/ 365 w 775"/>
                  <a:gd name="T1" fmla="*/ 122 h 679"/>
                  <a:gd name="T2" fmla="*/ 60 w 775"/>
                  <a:gd name="T3" fmla="*/ 657 h 679"/>
                  <a:gd name="T4" fmla="*/ 12 w 775"/>
                  <a:gd name="T5" fmla="*/ 657 h 679"/>
                  <a:gd name="T6" fmla="*/ 0 w 775"/>
                  <a:gd name="T7" fmla="*/ 679 h 679"/>
                  <a:gd name="T8" fmla="*/ 82 w 775"/>
                  <a:gd name="T9" fmla="*/ 679 h 679"/>
                  <a:gd name="T10" fmla="*/ 383 w 775"/>
                  <a:gd name="T11" fmla="*/ 154 h 679"/>
                  <a:gd name="T12" fmla="*/ 365 w 775"/>
                  <a:gd name="T13" fmla="*/ 122 h 679"/>
                  <a:gd name="T14" fmla="*/ 388 w 775"/>
                  <a:gd name="T15" fmla="*/ 0 h 679"/>
                  <a:gd name="T16" fmla="*/ 383 w 775"/>
                  <a:gd name="T17" fmla="*/ 7 h 679"/>
                  <a:gd name="T18" fmla="*/ 753 w 775"/>
                  <a:gd name="T19" fmla="*/ 657 h 679"/>
                  <a:gd name="T20" fmla="*/ 679 w 775"/>
                  <a:gd name="T21" fmla="*/ 657 h 679"/>
                  <a:gd name="T22" fmla="*/ 693 w 775"/>
                  <a:gd name="T23" fmla="*/ 679 h 679"/>
                  <a:gd name="T24" fmla="*/ 775 w 775"/>
                  <a:gd name="T25" fmla="*/ 679 h 679"/>
                  <a:gd name="T26" fmla="*/ 388 w 775"/>
                  <a:gd name="T27" fmla="*/ 0 h 6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75" h="679">
                    <a:moveTo>
                      <a:pt x="365" y="122"/>
                    </a:moveTo>
                    <a:lnTo>
                      <a:pt x="60" y="657"/>
                    </a:lnTo>
                    <a:lnTo>
                      <a:pt x="12" y="657"/>
                    </a:lnTo>
                    <a:lnTo>
                      <a:pt x="0" y="679"/>
                    </a:lnTo>
                    <a:lnTo>
                      <a:pt x="82" y="679"/>
                    </a:lnTo>
                    <a:lnTo>
                      <a:pt x="383" y="154"/>
                    </a:lnTo>
                    <a:lnTo>
                      <a:pt x="365" y="122"/>
                    </a:lnTo>
                    <a:close/>
                    <a:moveTo>
                      <a:pt x="388" y="0"/>
                    </a:moveTo>
                    <a:lnTo>
                      <a:pt x="383" y="7"/>
                    </a:lnTo>
                    <a:lnTo>
                      <a:pt x="753" y="657"/>
                    </a:lnTo>
                    <a:lnTo>
                      <a:pt x="679" y="657"/>
                    </a:lnTo>
                    <a:lnTo>
                      <a:pt x="693" y="679"/>
                    </a:lnTo>
                    <a:lnTo>
                      <a:pt x="775" y="679"/>
                    </a:lnTo>
                    <a:lnTo>
                      <a:pt x="388"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15" name="Freeform 6"/>
              <p:cNvSpPr>
                <a:spLocks noEditPoints="1"/>
              </p:cNvSpPr>
              <p:nvPr/>
            </p:nvSpPr>
            <p:spPr bwMode="auto">
              <a:xfrm>
                <a:off x="778" y="241"/>
                <a:ext cx="775" cy="679"/>
              </a:xfrm>
              <a:custGeom>
                <a:avLst/>
                <a:gdLst>
                  <a:gd name="T0" fmla="*/ 365 w 775"/>
                  <a:gd name="T1" fmla="*/ 122 h 679"/>
                  <a:gd name="T2" fmla="*/ 60 w 775"/>
                  <a:gd name="T3" fmla="*/ 657 h 679"/>
                  <a:gd name="T4" fmla="*/ 12 w 775"/>
                  <a:gd name="T5" fmla="*/ 657 h 679"/>
                  <a:gd name="T6" fmla="*/ 0 w 775"/>
                  <a:gd name="T7" fmla="*/ 679 h 679"/>
                  <a:gd name="T8" fmla="*/ 82 w 775"/>
                  <a:gd name="T9" fmla="*/ 679 h 679"/>
                  <a:gd name="T10" fmla="*/ 383 w 775"/>
                  <a:gd name="T11" fmla="*/ 154 h 679"/>
                  <a:gd name="T12" fmla="*/ 365 w 775"/>
                  <a:gd name="T13" fmla="*/ 122 h 679"/>
                  <a:gd name="T14" fmla="*/ 388 w 775"/>
                  <a:gd name="T15" fmla="*/ 0 h 679"/>
                  <a:gd name="T16" fmla="*/ 383 w 775"/>
                  <a:gd name="T17" fmla="*/ 7 h 679"/>
                  <a:gd name="T18" fmla="*/ 753 w 775"/>
                  <a:gd name="T19" fmla="*/ 657 h 679"/>
                  <a:gd name="T20" fmla="*/ 679 w 775"/>
                  <a:gd name="T21" fmla="*/ 657 h 679"/>
                  <a:gd name="T22" fmla="*/ 693 w 775"/>
                  <a:gd name="T23" fmla="*/ 679 h 679"/>
                  <a:gd name="T24" fmla="*/ 775 w 775"/>
                  <a:gd name="T25" fmla="*/ 679 h 679"/>
                  <a:gd name="T26" fmla="*/ 388 w 775"/>
                  <a:gd name="T27" fmla="*/ 0 h 6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75" h="679">
                    <a:moveTo>
                      <a:pt x="365" y="122"/>
                    </a:moveTo>
                    <a:lnTo>
                      <a:pt x="60" y="657"/>
                    </a:lnTo>
                    <a:lnTo>
                      <a:pt x="12" y="657"/>
                    </a:lnTo>
                    <a:lnTo>
                      <a:pt x="0" y="679"/>
                    </a:lnTo>
                    <a:lnTo>
                      <a:pt x="82" y="679"/>
                    </a:lnTo>
                    <a:lnTo>
                      <a:pt x="383" y="154"/>
                    </a:lnTo>
                    <a:lnTo>
                      <a:pt x="365" y="122"/>
                    </a:lnTo>
                    <a:moveTo>
                      <a:pt x="388" y="0"/>
                    </a:moveTo>
                    <a:lnTo>
                      <a:pt x="383" y="7"/>
                    </a:lnTo>
                    <a:lnTo>
                      <a:pt x="753" y="657"/>
                    </a:lnTo>
                    <a:lnTo>
                      <a:pt x="679" y="657"/>
                    </a:lnTo>
                    <a:lnTo>
                      <a:pt x="693" y="679"/>
                    </a:lnTo>
                    <a:lnTo>
                      <a:pt x="775" y="679"/>
                    </a:lnTo>
                    <a:lnTo>
                      <a:pt x="3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16" name="Freeform 7"/>
              <p:cNvSpPr/>
              <p:nvPr/>
            </p:nvSpPr>
            <p:spPr bwMode="auto">
              <a:xfrm>
                <a:off x="755" y="218"/>
                <a:ext cx="776" cy="680"/>
              </a:xfrm>
              <a:custGeom>
                <a:avLst/>
                <a:gdLst>
                  <a:gd name="T0" fmla="*/ 83 w 776"/>
                  <a:gd name="T1" fmla="*/ 680 h 680"/>
                  <a:gd name="T2" fmla="*/ 388 w 776"/>
                  <a:gd name="T3" fmla="*/ 145 h 680"/>
                  <a:gd name="T4" fmla="*/ 693 w 776"/>
                  <a:gd name="T5" fmla="*/ 680 h 680"/>
                  <a:gd name="T6" fmla="*/ 776 w 776"/>
                  <a:gd name="T7" fmla="*/ 680 h 680"/>
                  <a:gd name="T8" fmla="*/ 388 w 776"/>
                  <a:gd name="T9" fmla="*/ 0 h 680"/>
                  <a:gd name="T10" fmla="*/ 0 w 776"/>
                  <a:gd name="T11" fmla="*/ 680 h 680"/>
                  <a:gd name="T12" fmla="*/ 83 w 776"/>
                  <a:gd name="T13" fmla="*/ 680 h 6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6" h="680">
                    <a:moveTo>
                      <a:pt x="83" y="680"/>
                    </a:moveTo>
                    <a:lnTo>
                      <a:pt x="388" y="145"/>
                    </a:lnTo>
                    <a:lnTo>
                      <a:pt x="693" y="680"/>
                    </a:lnTo>
                    <a:lnTo>
                      <a:pt x="776" y="680"/>
                    </a:lnTo>
                    <a:lnTo>
                      <a:pt x="388" y="0"/>
                    </a:lnTo>
                    <a:lnTo>
                      <a:pt x="0" y="680"/>
                    </a:lnTo>
                    <a:lnTo>
                      <a:pt x="83" y="6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17" name="Freeform 8"/>
              <p:cNvSpPr/>
              <p:nvPr/>
            </p:nvSpPr>
            <p:spPr bwMode="auto">
              <a:xfrm>
                <a:off x="755" y="218"/>
                <a:ext cx="776" cy="680"/>
              </a:xfrm>
              <a:custGeom>
                <a:avLst/>
                <a:gdLst>
                  <a:gd name="T0" fmla="*/ 83 w 776"/>
                  <a:gd name="T1" fmla="*/ 680 h 680"/>
                  <a:gd name="T2" fmla="*/ 388 w 776"/>
                  <a:gd name="T3" fmla="*/ 145 h 680"/>
                  <a:gd name="T4" fmla="*/ 693 w 776"/>
                  <a:gd name="T5" fmla="*/ 680 h 680"/>
                  <a:gd name="T6" fmla="*/ 776 w 776"/>
                  <a:gd name="T7" fmla="*/ 680 h 680"/>
                  <a:gd name="T8" fmla="*/ 388 w 776"/>
                  <a:gd name="T9" fmla="*/ 0 h 680"/>
                  <a:gd name="T10" fmla="*/ 0 w 776"/>
                  <a:gd name="T11" fmla="*/ 680 h 680"/>
                  <a:gd name="T12" fmla="*/ 83 w 776"/>
                  <a:gd name="T13" fmla="*/ 680 h 6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6" h="680">
                    <a:moveTo>
                      <a:pt x="83" y="680"/>
                    </a:moveTo>
                    <a:lnTo>
                      <a:pt x="388" y="145"/>
                    </a:lnTo>
                    <a:lnTo>
                      <a:pt x="693" y="680"/>
                    </a:lnTo>
                    <a:lnTo>
                      <a:pt x="776" y="680"/>
                    </a:lnTo>
                    <a:lnTo>
                      <a:pt x="388" y="0"/>
                    </a:lnTo>
                    <a:lnTo>
                      <a:pt x="0" y="680"/>
                    </a:lnTo>
                    <a:lnTo>
                      <a:pt x="83" y="6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18" name="Freeform 9"/>
              <p:cNvSpPr>
                <a:spLocks noEditPoints="1"/>
              </p:cNvSpPr>
              <p:nvPr/>
            </p:nvSpPr>
            <p:spPr bwMode="auto">
              <a:xfrm>
                <a:off x="282" y="1358"/>
                <a:ext cx="1767" cy="431"/>
              </a:xfrm>
              <a:custGeom>
                <a:avLst/>
                <a:gdLst>
                  <a:gd name="T0" fmla="*/ 329 w 1767"/>
                  <a:gd name="T1" fmla="*/ 0 h 431"/>
                  <a:gd name="T2" fmla="*/ 294 w 1767"/>
                  <a:gd name="T3" fmla="*/ 0 h 431"/>
                  <a:gd name="T4" fmla="*/ 101 w 1767"/>
                  <a:gd name="T5" fmla="*/ 337 h 431"/>
                  <a:gd name="T6" fmla="*/ 137 w 1767"/>
                  <a:gd name="T7" fmla="*/ 337 h 431"/>
                  <a:gd name="T8" fmla="*/ 329 w 1767"/>
                  <a:gd name="T9" fmla="*/ 0 h 431"/>
                  <a:gd name="T10" fmla="*/ 1522 w 1767"/>
                  <a:gd name="T11" fmla="*/ 0 h 431"/>
                  <a:gd name="T12" fmla="*/ 1511 w 1767"/>
                  <a:gd name="T13" fmla="*/ 0 h 431"/>
                  <a:gd name="T14" fmla="*/ 1745 w 1767"/>
                  <a:gd name="T15" fmla="*/ 409 h 431"/>
                  <a:gd name="T16" fmla="*/ 12 w 1767"/>
                  <a:gd name="T17" fmla="*/ 409 h 431"/>
                  <a:gd name="T18" fmla="*/ 0 w 1767"/>
                  <a:gd name="T19" fmla="*/ 431 h 431"/>
                  <a:gd name="T20" fmla="*/ 1767 w 1767"/>
                  <a:gd name="T21" fmla="*/ 431 h 431"/>
                  <a:gd name="T22" fmla="*/ 1522 w 1767"/>
                  <a:gd name="T23" fmla="*/ 0 h 4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7" h="431">
                    <a:moveTo>
                      <a:pt x="329" y="0"/>
                    </a:moveTo>
                    <a:lnTo>
                      <a:pt x="294" y="0"/>
                    </a:lnTo>
                    <a:lnTo>
                      <a:pt x="101" y="337"/>
                    </a:lnTo>
                    <a:lnTo>
                      <a:pt x="137" y="337"/>
                    </a:lnTo>
                    <a:lnTo>
                      <a:pt x="329" y="0"/>
                    </a:lnTo>
                    <a:close/>
                    <a:moveTo>
                      <a:pt x="1522" y="0"/>
                    </a:moveTo>
                    <a:lnTo>
                      <a:pt x="1511" y="0"/>
                    </a:lnTo>
                    <a:lnTo>
                      <a:pt x="1745" y="409"/>
                    </a:lnTo>
                    <a:lnTo>
                      <a:pt x="12" y="409"/>
                    </a:lnTo>
                    <a:lnTo>
                      <a:pt x="0" y="431"/>
                    </a:lnTo>
                    <a:lnTo>
                      <a:pt x="1767" y="431"/>
                    </a:lnTo>
                    <a:lnTo>
                      <a:pt x="1522"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19" name="Freeform 10"/>
              <p:cNvSpPr>
                <a:spLocks noEditPoints="1"/>
              </p:cNvSpPr>
              <p:nvPr/>
            </p:nvSpPr>
            <p:spPr bwMode="auto">
              <a:xfrm>
                <a:off x="282" y="1358"/>
                <a:ext cx="1767" cy="431"/>
              </a:xfrm>
              <a:custGeom>
                <a:avLst/>
                <a:gdLst>
                  <a:gd name="T0" fmla="*/ 329 w 1767"/>
                  <a:gd name="T1" fmla="*/ 0 h 431"/>
                  <a:gd name="T2" fmla="*/ 294 w 1767"/>
                  <a:gd name="T3" fmla="*/ 0 h 431"/>
                  <a:gd name="T4" fmla="*/ 101 w 1767"/>
                  <a:gd name="T5" fmla="*/ 337 h 431"/>
                  <a:gd name="T6" fmla="*/ 137 w 1767"/>
                  <a:gd name="T7" fmla="*/ 337 h 431"/>
                  <a:gd name="T8" fmla="*/ 329 w 1767"/>
                  <a:gd name="T9" fmla="*/ 0 h 431"/>
                  <a:gd name="T10" fmla="*/ 1522 w 1767"/>
                  <a:gd name="T11" fmla="*/ 0 h 431"/>
                  <a:gd name="T12" fmla="*/ 1511 w 1767"/>
                  <a:gd name="T13" fmla="*/ 0 h 431"/>
                  <a:gd name="T14" fmla="*/ 1745 w 1767"/>
                  <a:gd name="T15" fmla="*/ 409 h 431"/>
                  <a:gd name="T16" fmla="*/ 12 w 1767"/>
                  <a:gd name="T17" fmla="*/ 409 h 431"/>
                  <a:gd name="T18" fmla="*/ 0 w 1767"/>
                  <a:gd name="T19" fmla="*/ 431 h 431"/>
                  <a:gd name="T20" fmla="*/ 1767 w 1767"/>
                  <a:gd name="T21" fmla="*/ 431 h 431"/>
                  <a:gd name="T22" fmla="*/ 1522 w 1767"/>
                  <a:gd name="T23" fmla="*/ 0 h 4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7" h="431">
                    <a:moveTo>
                      <a:pt x="329" y="0"/>
                    </a:moveTo>
                    <a:lnTo>
                      <a:pt x="294" y="0"/>
                    </a:lnTo>
                    <a:lnTo>
                      <a:pt x="101" y="337"/>
                    </a:lnTo>
                    <a:lnTo>
                      <a:pt x="137" y="337"/>
                    </a:lnTo>
                    <a:lnTo>
                      <a:pt x="329" y="0"/>
                    </a:lnTo>
                    <a:moveTo>
                      <a:pt x="1522" y="0"/>
                    </a:moveTo>
                    <a:lnTo>
                      <a:pt x="1511" y="0"/>
                    </a:lnTo>
                    <a:lnTo>
                      <a:pt x="1745" y="409"/>
                    </a:lnTo>
                    <a:lnTo>
                      <a:pt x="12" y="409"/>
                    </a:lnTo>
                    <a:lnTo>
                      <a:pt x="0" y="431"/>
                    </a:lnTo>
                    <a:lnTo>
                      <a:pt x="1767" y="431"/>
                    </a:lnTo>
                    <a:lnTo>
                      <a:pt x="15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20" name="Freeform 11"/>
              <p:cNvSpPr/>
              <p:nvPr/>
            </p:nvSpPr>
            <p:spPr bwMode="auto">
              <a:xfrm>
                <a:off x="259" y="1335"/>
                <a:ext cx="1768" cy="432"/>
              </a:xfrm>
              <a:custGeom>
                <a:avLst/>
                <a:gdLst>
                  <a:gd name="T0" fmla="*/ 1522 w 1768"/>
                  <a:gd name="T1" fmla="*/ 0 h 432"/>
                  <a:gd name="T2" fmla="*/ 1439 w 1768"/>
                  <a:gd name="T3" fmla="*/ 0 h 432"/>
                  <a:gd name="T4" fmla="*/ 1644 w 1768"/>
                  <a:gd name="T5" fmla="*/ 360 h 432"/>
                  <a:gd name="T6" fmla="*/ 124 w 1768"/>
                  <a:gd name="T7" fmla="*/ 360 h 432"/>
                  <a:gd name="T8" fmla="*/ 330 w 1768"/>
                  <a:gd name="T9" fmla="*/ 0 h 432"/>
                  <a:gd name="T10" fmla="*/ 246 w 1768"/>
                  <a:gd name="T11" fmla="*/ 0 h 432"/>
                  <a:gd name="T12" fmla="*/ 0 w 1768"/>
                  <a:gd name="T13" fmla="*/ 432 h 432"/>
                  <a:gd name="T14" fmla="*/ 1768 w 1768"/>
                  <a:gd name="T15" fmla="*/ 432 h 432"/>
                  <a:gd name="T16" fmla="*/ 1522 w 1768"/>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68" h="432">
                    <a:moveTo>
                      <a:pt x="1522" y="0"/>
                    </a:moveTo>
                    <a:lnTo>
                      <a:pt x="1439" y="0"/>
                    </a:lnTo>
                    <a:lnTo>
                      <a:pt x="1644" y="360"/>
                    </a:lnTo>
                    <a:lnTo>
                      <a:pt x="124" y="360"/>
                    </a:lnTo>
                    <a:lnTo>
                      <a:pt x="330" y="0"/>
                    </a:lnTo>
                    <a:lnTo>
                      <a:pt x="246" y="0"/>
                    </a:lnTo>
                    <a:lnTo>
                      <a:pt x="0" y="432"/>
                    </a:lnTo>
                    <a:lnTo>
                      <a:pt x="1768" y="432"/>
                    </a:lnTo>
                    <a:lnTo>
                      <a:pt x="152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21" name="Freeform 12"/>
              <p:cNvSpPr/>
              <p:nvPr/>
            </p:nvSpPr>
            <p:spPr bwMode="auto">
              <a:xfrm>
                <a:off x="259" y="1335"/>
                <a:ext cx="1768" cy="432"/>
              </a:xfrm>
              <a:custGeom>
                <a:avLst/>
                <a:gdLst>
                  <a:gd name="T0" fmla="*/ 1522 w 1768"/>
                  <a:gd name="T1" fmla="*/ 0 h 432"/>
                  <a:gd name="T2" fmla="*/ 1439 w 1768"/>
                  <a:gd name="T3" fmla="*/ 0 h 432"/>
                  <a:gd name="T4" fmla="*/ 1644 w 1768"/>
                  <a:gd name="T5" fmla="*/ 360 h 432"/>
                  <a:gd name="T6" fmla="*/ 124 w 1768"/>
                  <a:gd name="T7" fmla="*/ 360 h 432"/>
                  <a:gd name="T8" fmla="*/ 330 w 1768"/>
                  <a:gd name="T9" fmla="*/ 0 h 432"/>
                  <a:gd name="T10" fmla="*/ 246 w 1768"/>
                  <a:gd name="T11" fmla="*/ 0 h 432"/>
                  <a:gd name="T12" fmla="*/ 0 w 1768"/>
                  <a:gd name="T13" fmla="*/ 432 h 432"/>
                  <a:gd name="T14" fmla="*/ 1768 w 1768"/>
                  <a:gd name="T15" fmla="*/ 432 h 432"/>
                  <a:gd name="T16" fmla="*/ 1522 w 1768"/>
                  <a:gd name="T17" fmla="*/ 0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68" h="432">
                    <a:moveTo>
                      <a:pt x="1522" y="0"/>
                    </a:moveTo>
                    <a:lnTo>
                      <a:pt x="1439" y="0"/>
                    </a:lnTo>
                    <a:lnTo>
                      <a:pt x="1644" y="360"/>
                    </a:lnTo>
                    <a:lnTo>
                      <a:pt x="124" y="360"/>
                    </a:lnTo>
                    <a:lnTo>
                      <a:pt x="330" y="0"/>
                    </a:lnTo>
                    <a:lnTo>
                      <a:pt x="246" y="0"/>
                    </a:lnTo>
                    <a:lnTo>
                      <a:pt x="0" y="432"/>
                    </a:lnTo>
                    <a:lnTo>
                      <a:pt x="1768" y="432"/>
                    </a:lnTo>
                    <a:lnTo>
                      <a:pt x="15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22" name="Rectangle 13"/>
              <p:cNvSpPr>
                <a:spLocks noChangeArrowheads="1"/>
              </p:cNvSpPr>
              <p:nvPr/>
            </p:nvSpPr>
            <p:spPr bwMode="auto">
              <a:xfrm>
                <a:off x="1580" y="1511"/>
                <a:ext cx="104" cy="27"/>
              </a:xfrm>
              <a:prstGeom prst="rect">
                <a:avLst/>
              </a:prstGeom>
              <a:solidFill>
                <a:srgbClr val="D6D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22723" name="Rectangle 14"/>
              <p:cNvSpPr>
                <a:spLocks noChangeArrowheads="1"/>
              </p:cNvSpPr>
              <p:nvPr/>
            </p:nvSpPr>
            <p:spPr bwMode="auto">
              <a:xfrm>
                <a:off x="1580" y="1511"/>
                <a:ext cx="104"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22724" name="Rectangle 15"/>
              <p:cNvSpPr>
                <a:spLocks noChangeArrowheads="1"/>
              </p:cNvSpPr>
              <p:nvPr/>
            </p:nvSpPr>
            <p:spPr bwMode="auto">
              <a:xfrm>
                <a:off x="625" y="1511"/>
                <a:ext cx="103" cy="27"/>
              </a:xfrm>
              <a:prstGeom prst="rect">
                <a:avLst/>
              </a:prstGeom>
              <a:solidFill>
                <a:srgbClr val="D6D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22725" name="Rectangle 16"/>
              <p:cNvSpPr>
                <a:spLocks noChangeArrowheads="1"/>
              </p:cNvSpPr>
              <p:nvPr/>
            </p:nvSpPr>
            <p:spPr bwMode="auto">
              <a:xfrm>
                <a:off x="625" y="1511"/>
                <a:ext cx="103"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22726" name="Rectangle 17"/>
              <p:cNvSpPr>
                <a:spLocks noChangeArrowheads="1"/>
              </p:cNvSpPr>
              <p:nvPr/>
            </p:nvSpPr>
            <p:spPr bwMode="auto">
              <a:xfrm>
                <a:off x="1567" y="1497"/>
                <a:ext cx="104"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22727" name="Freeform 18"/>
              <p:cNvSpPr/>
              <p:nvPr/>
            </p:nvSpPr>
            <p:spPr bwMode="auto">
              <a:xfrm>
                <a:off x="1567" y="1497"/>
                <a:ext cx="104" cy="28"/>
              </a:xfrm>
              <a:custGeom>
                <a:avLst/>
                <a:gdLst>
                  <a:gd name="T0" fmla="*/ 0 w 104"/>
                  <a:gd name="T1" fmla="*/ 28 h 28"/>
                  <a:gd name="T2" fmla="*/ 104 w 104"/>
                  <a:gd name="T3" fmla="*/ 28 h 28"/>
                  <a:gd name="T4" fmla="*/ 104 w 104"/>
                  <a:gd name="T5" fmla="*/ 0 h 28"/>
                  <a:gd name="T6" fmla="*/ 0 w 104"/>
                  <a:gd name="T7" fmla="*/ 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28">
                    <a:moveTo>
                      <a:pt x="0" y="28"/>
                    </a:moveTo>
                    <a:lnTo>
                      <a:pt x="104" y="28"/>
                    </a:lnTo>
                    <a:lnTo>
                      <a:pt x="10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28" name="Rectangle 19"/>
              <p:cNvSpPr>
                <a:spLocks noChangeArrowheads="1"/>
              </p:cNvSpPr>
              <p:nvPr/>
            </p:nvSpPr>
            <p:spPr bwMode="auto">
              <a:xfrm>
                <a:off x="611" y="1497"/>
                <a:ext cx="104" cy="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22729" name="Freeform 20"/>
              <p:cNvSpPr/>
              <p:nvPr/>
            </p:nvSpPr>
            <p:spPr bwMode="auto">
              <a:xfrm>
                <a:off x="611" y="1497"/>
                <a:ext cx="104" cy="28"/>
              </a:xfrm>
              <a:custGeom>
                <a:avLst/>
                <a:gdLst>
                  <a:gd name="T0" fmla="*/ 0 w 104"/>
                  <a:gd name="T1" fmla="*/ 28 h 28"/>
                  <a:gd name="T2" fmla="*/ 104 w 104"/>
                  <a:gd name="T3" fmla="*/ 28 h 28"/>
                  <a:gd name="T4" fmla="*/ 104 w 104"/>
                  <a:gd name="T5" fmla="*/ 0 h 28"/>
                  <a:gd name="T6" fmla="*/ 0 w 104"/>
                  <a:gd name="T7" fmla="*/ 0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28">
                    <a:moveTo>
                      <a:pt x="0" y="28"/>
                    </a:moveTo>
                    <a:lnTo>
                      <a:pt x="104" y="28"/>
                    </a:lnTo>
                    <a:lnTo>
                      <a:pt x="10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30" name="Freeform 21"/>
              <p:cNvSpPr/>
              <p:nvPr/>
            </p:nvSpPr>
            <p:spPr bwMode="auto">
              <a:xfrm>
                <a:off x="1134" y="131"/>
                <a:ext cx="36" cy="95"/>
              </a:xfrm>
              <a:custGeom>
                <a:avLst/>
                <a:gdLst>
                  <a:gd name="T0" fmla="*/ 36 w 36"/>
                  <a:gd name="T1" fmla="*/ 0 h 95"/>
                  <a:gd name="T2" fmla="*/ 0 w 36"/>
                  <a:gd name="T3" fmla="*/ 0 h 95"/>
                  <a:gd name="T4" fmla="*/ 0 w 36"/>
                  <a:gd name="T5" fmla="*/ 95 h 95"/>
                  <a:gd name="T6" fmla="*/ 5 w 36"/>
                  <a:gd name="T7" fmla="*/ 95 h 95"/>
                  <a:gd name="T8" fmla="*/ 9 w 36"/>
                  <a:gd name="T9" fmla="*/ 87 h 95"/>
                  <a:gd name="T10" fmla="*/ 11 w 36"/>
                  <a:gd name="T11" fmla="*/ 90 h 95"/>
                  <a:gd name="T12" fmla="*/ 25 w 36"/>
                  <a:gd name="T13" fmla="*/ 67 h 95"/>
                  <a:gd name="T14" fmla="*/ 36 w 36"/>
                  <a:gd name="T15" fmla="*/ 86 h 95"/>
                  <a:gd name="T16" fmla="*/ 36 w 36"/>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95">
                    <a:moveTo>
                      <a:pt x="36" y="0"/>
                    </a:moveTo>
                    <a:lnTo>
                      <a:pt x="0" y="0"/>
                    </a:lnTo>
                    <a:lnTo>
                      <a:pt x="0" y="95"/>
                    </a:lnTo>
                    <a:lnTo>
                      <a:pt x="5" y="95"/>
                    </a:lnTo>
                    <a:lnTo>
                      <a:pt x="9" y="87"/>
                    </a:lnTo>
                    <a:lnTo>
                      <a:pt x="11" y="90"/>
                    </a:lnTo>
                    <a:lnTo>
                      <a:pt x="25" y="67"/>
                    </a:lnTo>
                    <a:lnTo>
                      <a:pt x="36" y="86"/>
                    </a:lnTo>
                    <a:lnTo>
                      <a:pt x="3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31" name="Freeform 22"/>
              <p:cNvSpPr/>
              <p:nvPr/>
            </p:nvSpPr>
            <p:spPr bwMode="auto">
              <a:xfrm>
                <a:off x="1134" y="131"/>
                <a:ext cx="36" cy="95"/>
              </a:xfrm>
              <a:custGeom>
                <a:avLst/>
                <a:gdLst>
                  <a:gd name="T0" fmla="*/ 36 w 36"/>
                  <a:gd name="T1" fmla="*/ 0 h 95"/>
                  <a:gd name="T2" fmla="*/ 0 w 36"/>
                  <a:gd name="T3" fmla="*/ 0 h 95"/>
                  <a:gd name="T4" fmla="*/ 0 w 36"/>
                  <a:gd name="T5" fmla="*/ 95 h 95"/>
                  <a:gd name="T6" fmla="*/ 5 w 36"/>
                  <a:gd name="T7" fmla="*/ 95 h 95"/>
                  <a:gd name="T8" fmla="*/ 9 w 36"/>
                  <a:gd name="T9" fmla="*/ 87 h 95"/>
                  <a:gd name="T10" fmla="*/ 11 w 36"/>
                  <a:gd name="T11" fmla="*/ 90 h 95"/>
                  <a:gd name="T12" fmla="*/ 25 w 36"/>
                  <a:gd name="T13" fmla="*/ 67 h 95"/>
                  <a:gd name="T14" fmla="*/ 36 w 36"/>
                  <a:gd name="T15" fmla="*/ 86 h 95"/>
                  <a:gd name="T16" fmla="*/ 36 w 36"/>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95">
                    <a:moveTo>
                      <a:pt x="36" y="0"/>
                    </a:moveTo>
                    <a:lnTo>
                      <a:pt x="0" y="0"/>
                    </a:lnTo>
                    <a:lnTo>
                      <a:pt x="0" y="95"/>
                    </a:lnTo>
                    <a:lnTo>
                      <a:pt x="5" y="95"/>
                    </a:lnTo>
                    <a:lnTo>
                      <a:pt x="9" y="87"/>
                    </a:lnTo>
                    <a:lnTo>
                      <a:pt x="11" y="90"/>
                    </a:lnTo>
                    <a:lnTo>
                      <a:pt x="25" y="67"/>
                    </a:lnTo>
                    <a:lnTo>
                      <a:pt x="36" y="86"/>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32" name="Freeform 23"/>
              <p:cNvSpPr/>
              <p:nvPr/>
            </p:nvSpPr>
            <p:spPr bwMode="auto">
              <a:xfrm>
                <a:off x="1139" y="218"/>
                <a:ext cx="6" cy="8"/>
              </a:xfrm>
              <a:custGeom>
                <a:avLst/>
                <a:gdLst>
                  <a:gd name="T0" fmla="*/ 4 w 6"/>
                  <a:gd name="T1" fmla="*/ 0 h 8"/>
                  <a:gd name="T2" fmla="*/ 0 w 6"/>
                  <a:gd name="T3" fmla="*/ 8 h 8"/>
                  <a:gd name="T4" fmla="*/ 3 w 6"/>
                  <a:gd name="T5" fmla="*/ 8 h 8"/>
                  <a:gd name="T6" fmla="*/ 6 w 6"/>
                  <a:gd name="T7" fmla="*/ 3 h 8"/>
                  <a:gd name="T8" fmla="*/ 4 w 6"/>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8">
                    <a:moveTo>
                      <a:pt x="4" y="0"/>
                    </a:moveTo>
                    <a:lnTo>
                      <a:pt x="0" y="8"/>
                    </a:lnTo>
                    <a:lnTo>
                      <a:pt x="3" y="8"/>
                    </a:lnTo>
                    <a:lnTo>
                      <a:pt x="6" y="3"/>
                    </a:lnTo>
                    <a:lnTo>
                      <a:pt x="4"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33" name="Freeform 24"/>
              <p:cNvSpPr/>
              <p:nvPr/>
            </p:nvSpPr>
            <p:spPr bwMode="auto">
              <a:xfrm>
                <a:off x="1139" y="218"/>
                <a:ext cx="6" cy="8"/>
              </a:xfrm>
              <a:custGeom>
                <a:avLst/>
                <a:gdLst>
                  <a:gd name="T0" fmla="*/ 4 w 6"/>
                  <a:gd name="T1" fmla="*/ 0 h 8"/>
                  <a:gd name="T2" fmla="*/ 0 w 6"/>
                  <a:gd name="T3" fmla="*/ 8 h 8"/>
                  <a:gd name="T4" fmla="*/ 3 w 6"/>
                  <a:gd name="T5" fmla="*/ 8 h 8"/>
                  <a:gd name="T6" fmla="*/ 6 w 6"/>
                  <a:gd name="T7" fmla="*/ 3 h 8"/>
                  <a:gd name="T8" fmla="*/ 4 w 6"/>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8">
                    <a:moveTo>
                      <a:pt x="4" y="0"/>
                    </a:moveTo>
                    <a:lnTo>
                      <a:pt x="0" y="8"/>
                    </a:lnTo>
                    <a:lnTo>
                      <a:pt x="3" y="8"/>
                    </a:lnTo>
                    <a:lnTo>
                      <a:pt x="6" y="3"/>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34" name="Rectangle 25"/>
              <p:cNvSpPr>
                <a:spLocks noChangeArrowheads="1"/>
              </p:cNvSpPr>
              <p:nvPr/>
            </p:nvSpPr>
            <p:spPr bwMode="auto">
              <a:xfrm>
                <a:off x="1134" y="0"/>
                <a:ext cx="36" cy="50"/>
              </a:xfrm>
              <a:prstGeom prst="rect">
                <a:avLst/>
              </a:prstGeom>
              <a:solidFill>
                <a:srgbClr val="D6D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22735" name="Rectangle 26"/>
              <p:cNvSpPr>
                <a:spLocks noChangeArrowheads="1"/>
              </p:cNvSpPr>
              <p:nvPr/>
            </p:nvSpPr>
            <p:spPr bwMode="auto">
              <a:xfrm>
                <a:off x="1134" y="0"/>
                <a:ext cx="36"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22736" name="Freeform 27"/>
              <p:cNvSpPr/>
              <p:nvPr/>
            </p:nvSpPr>
            <p:spPr bwMode="auto">
              <a:xfrm>
                <a:off x="932" y="507"/>
                <a:ext cx="36" cy="48"/>
              </a:xfrm>
              <a:custGeom>
                <a:avLst/>
                <a:gdLst>
                  <a:gd name="T0" fmla="*/ 34 w 36"/>
                  <a:gd name="T1" fmla="*/ 0 h 48"/>
                  <a:gd name="T2" fmla="*/ 0 w 36"/>
                  <a:gd name="T3" fmla="*/ 12 h 48"/>
                  <a:gd name="T4" fmla="*/ 13 w 36"/>
                  <a:gd name="T5" fmla="*/ 48 h 48"/>
                  <a:gd name="T6" fmla="*/ 36 w 36"/>
                  <a:gd name="T7" fmla="*/ 9 h 48"/>
                  <a:gd name="T8" fmla="*/ 34 w 36"/>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48">
                    <a:moveTo>
                      <a:pt x="34" y="0"/>
                    </a:moveTo>
                    <a:lnTo>
                      <a:pt x="0" y="12"/>
                    </a:lnTo>
                    <a:lnTo>
                      <a:pt x="13" y="48"/>
                    </a:lnTo>
                    <a:lnTo>
                      <a:pt x="36" y="9"/>
                    </a:lnTo>
                    <a:lnTo>
                      <a:pt x="34"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37" name="Freeform 28"/>
              <p:cNvSpPr/>
              <p:nvPr/>
            </p:nvSpPr>
            <p:spPr bwMode="auto">
              <a:xfrm>
                <a:off x="932" y="507"/>
                <a:ext cx="36" cy="48"/>
              </a:xfrm>
              <a:custGeom>
                <a:avLst/>
                <a:gdLst>
                  <a:gd name="T0" fmla="*/ 34 w 36"/>
                  <a:gd name="T1" fmla="*/ 0 h 48"/>
                  <a:gd name="T2" fmla="*/ 0 w 36"/>
                  <a:gd name="T3" fmla="*/ 12 h 48"/>
                  <a:gd name="T4" fmla="*/ 13 w 36"/>
                  <a:gd name="T5" fmla="*/ 48 h 48"/>
                  <a:gd name="T6" fmla="*/ 36 w 36"/>
                  <a:gd name="T7" fmla="*/ 9 h 48"/>
                  <a:gd name="T8" fmla="*/ 34 w 36"/>
                  <a:gd name="T9" fmla="*/ 0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48">
                    <a:moveTo>
                      <a:pt x="34" y="0"/>
                    </a:moveTo>
                    <a:lnTo>
                      <a:pt x="0" y="12"/>
                    </a:lnTo>
                    <a:lnTo>
                      <a:pt x="13" y="48"/>
                    </a:lnTo>
                    <a:lnTo>
                      <a:pt x="36" y="9"/>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38" name="Freeform 29"/>
              <p:cNvSpPr>
                <a:spLocks noEditPoints="1"/>
              </p:cNvSpPr>
              <p:nvPr/>
            </p:nvSpPr>
            <p:spPr bwMode="auto">
              <a:xfrm>
                <a:off x="813" y="179"/>
                <a:ext cx="126" cy="267"/>
              </a:xfrm>
              <a:custGeom>
                <a:avLst/>
                <a:gdLst>
                  <a:gd name="T0" fmla="*/ 93 w 126"/>
                  <a:gd name="T1" fmla="*/ 164 h 267"/>
                  <a:gd name="T2" fmla="*/ 60 w 126"/>
                  <a:gd name="T3" fmla="*/ 176 h 267"/>
                  <a:gd name="T4" fmla="*/ 92 w 126"/>
                  <a:gd name="T5" fmla="*/ 267 h 267"/>
                  <a:gd name="T6" fmla="*/ 126 w 126"/>
                  <a:gd name="T7" fmla="*/ 254 h 267"/>
                  <a:gd name="T8" fmla="*/ 93 w 126"/>
                  <a:gd name="T9" fmla="*/ 164 h 267"/>
                  <a:gd name="T10" fmla="*/ 34 w 126"/>
                  <a:gd name="T11" fmla="*/ 0 h 267"/>
                  <a:gd name="T12" fmla="*/ 0 w 126"/>
                  <a:gd name="T13" fmla="*/ 12 h 267"/>
                  <a:gd name="T14" fmla="*/ 33 w 126"/>
                  <a:gd name="T15" fmla="*/ 103 h 267"/>
                  <a:gd name="T16" fmla="*/ 66 w 126"/>
                  <a:gd name="T17" fmla="*/ 91 h 267"/>
                  <a:gd name="T18" fmla="*/ 34 w 126"/>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267">
                    <a:moveTo>
                      <a:pt x="93" y="164"/>
                    </a:moveTo>
                    <a:lnTo>
                      <a:pt x="60" y="176"/>
                    </a:lnTo>
                    <a:lnTo>
                      <a:pt x="92" y="267"/>
                    </a:lnTo>
                    <a:lnTo>
                      <a:pt x="126" y="254"/>
                    </a:lnTo>
                    <a:lnTo>
                      <a:pt x="93" y="164"/>
                    </a:lnTo>
                    <a:close/>
                    <a:moveTo>
                      <a:pt x="34" y="0"/>
                    </a:moveTo>
                    <a:lnTo>
                      <a:pt x="0" y="12"/>
                    </a:lnTo>
                    <a:lnTo>
                      <a:pt x="33" y="103"/>
                    </a:lnTo>
                    <a:lnTo>
                      <a:pt x="66" y="91"/>
                    </a:lnTo>
                    <a:lnTo>
                      <a:pt x="34"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39" name="Freeform 30"/>
              <p:cNvSpPr>
                <a:spLocks noEditPoints="1"/>
              </p:cNvSpPr>
              <p:nvPr/>
            </p:nvSpPr>
            <p:spPr bwMode="auto">
              <a:xfrm>
                <a:off x="813" y="179"/>
                <a:ext cx="126" cy="267"/>
              </a:xfrm>
              <a:custGeom>
                <a:avLst/>
                <a:gdLst>
                  <a:gd name="T0" fmla="*/ 93 w 126"/>
                  <a:gd name="T1" fmla="*/ 164 h 267"/>
                  <a:gd name="T2" fmla="*/ 60 w 126"/>
                  <a:gd name="T3" fmla="*/ 176 h 267"/>
                  <a:gd name="T4" fmla="*/ 92 w 126"/>
                  <a:gd name="T5" fmla="*/ 267 h 267"/>
                  <a:gd name="T6" fmla="*/ 126 w 126"/>
                  <a:gd name="T7" fmla="*/ 254 h 267"/>
                  <a:gd name="T8" fmla="*/ 93 w 126"/>
                  <a:gd name="T9" fmla="*/ 164 h 267"/>
                  <a:gd name="T10" fmla="*/ 34 w 126"/>
                  <a:gd name="T11" fmla="*/ 0 h 267"/>
                  <a:gd name="T12" fmla="*/ 0 w 126"/>
                  <a:gd name="T13" fmla="*/ 12 h 267"/>
                  <a:gd name="T14" fmla="*/ 33 w 126"/>
                  <a:gd name="T15" fmla="*/ 103 h 267"/>
                  <a:gd name="T16" fmla="*/ 66 w 126"/>
                  <a:gd name="T17" fmla="*/ 91 h 267"/>
                  <a:gd name="T18" fmla="*/ 34 w 126"/>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267">
                    <a:moveTo>
                      <a:pt x="93" y="164"/>
                    </a:moveTo>
                    <a:lnTo>
                      <a:pt x="60" y="176"/>
                    </a:lnTo>
                    <a:lnTo>
                      <a:pt x="92" y="267"/>
                    </a:lnTo>
                    <a:lnTo>
                      <a:pt x="126" y="254"/>
                    </a:lnTo>
                    <a:lnTo>
                      <a:pt x="93" y="164"/>
                    </a:lnTo>
                    <a:moveTo>
                      <a:pt x="34" y="0"/>
                    </a:moveTo>
                    <a:lnTo>
                      <a:pt x="0" y="12"/>
                    </a:lnTo>
                    <a:lnTo>
                      <a:pt x="33" y="103"/>
                    </a:lnTo>
                    <a:lnTo>
                      <a:pt x="66" y="91"/>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40" name="Freeform 31"/>
              <p:cNvSpPr/>
              <p:nvPr/>
            </p:nvSpPr>
            <p:spPr bwMode="auto">
              <a:xfrm>
                <a:off x="770" y="61"/>
                <a:ext cx="50" cy="57"/>
              </a:xfrm>
              <a:custGeom>
                <a:avLst/>
                <a:gdLst>
                  <a:gd name="T0" fmla="*/ 34 w 50"/>
                  <a:gd name="T1" fmla="*/ 0 h 57"/>
                  <a:gd name="T2" fmla="*/ 0 w 50"/>
                  <a:gd name="T3" fmla="*/ 13 h 57"/>
                  <a:gd name="T4" fmla="*/ 16 w 50"/>
                  <a:gd name="T5" fmla="*/ 57 h 57"/>
                  <a:gd name="T6" fmla="*/ 50 w 50"/>
                  <a:gd name="T7" fmla="*/ 44 h 57"/>
                  <a:gd name="T8" fmla="*/ 34 w 50"/>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7">
                    <a:moveTo>
                      <a:pt x="34" y="0"/>
                    </a:moveTo>
                    <a:lnTo>
                      <a:pt x="0" y="13"/>
                    </a:lnTo>
                    <a:lnTo>
                      <a:pt x="16" y="57"/>
                    </a:lnTo>
                    <a:lnTo>
                      <a:pt x="50" y="44"/>
                    </a:lnTo>
                    <a:lnTo>
                      <a:pt x="34"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41" name="Freeform 32"/>
              <p:cNvSpPr/>
              <p:nvPr/>
            </p:nvSpPr>
            <p:spPr bwMode="auto">
              <a:xfrm>
                <a:off x="770" y="61"/>
                <a:ext cx="50" cy="57"/>
              </a:xfrm>
              <a:custGeom>
                <a:avLst/>
                <a:gdLst>
                  <a:gd name="T0" fmla="*/ 34 w 50"/>
                  <a:gd name="T1" fmla="*/ 0 h 57"/>
                  <a:gd name="T2" fmla="*/ 0 w 50"/>
                  <a:gd name="T3" fmla="*/ 13 h 57"/>
                  <a:gd name="T4" fmla="*/ 16 w 50"/>
                  <a:gd name="T5" fmla="*/ 57 h 57"/>
                  <a:gd name="T6" fmla="*/ 50 w 50"/>
                  <a:gd name="T7" fmla="*/ 44 h 57"/>
                  <a:gd name="T8" fmla="*/ 34 w 50"/>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7">
                    <a:moveTo>
                      <a:pt x="34" y="0"/>
                    </a:moveTo>
                    <a:lnTo>
                      <a:pt x="0" y="13"/>
                    </a:lnTo>
                    <a:lnTo>
                      <a:pt x="16" y="57"/>
                    </a:lnTo>
                    <a:lnTo>
                      <a:pt x="50" y="44"/>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42" name="Freeform 33"/>
              <p:cNvSpPr/>
              <p:nvPr/>
            </p:nvSpPr>
            <p:spPr bwMode="auto">
              <a:xfrm>
                <a:off x="713" y="628"/>
                <a:ext cx="58" cy="60"/>
              </a:xfrm>
              <a:custGeom>
                <a:avLst/>
                <a:gdLst>
                  <a:gd name="T0" fmla="*/ 28 w 58"/>
                  <a:gd name="T1" fmla="*/ 0 h 60"/>
                  <a:gd name="T2" fmla="*/ 0 w 58"/>
                  <a:gd name="T3" fmla="*/ 23 h 60"/>
                  <a:gd name="T4" fmla="*/ 30 w 58"/>
                  <a:gd name="T5" fmla="*/ 60 h 60"/>
                  <a:gd name="T6" fmla="*/ 58 w 58"/>
                  <a:gd name="T7" fmla="*/ 36 h 60"/>
                  <a:gd name="T8" fmla="*/ 28 w 58"/>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60">
                    <a:moveTo>
                      <a:pt x="28" y="0"/>
                    </a:moveTo>
                    <a:lnTo>
                      <a:pt x="0" y="23"/>
                    </a:lnTo>
                    <a:lnTo>
                      <a:pt x="30" y="60"/>
                    </a:lnTo>
                    <a:lnTo>
                      <a:pt x="58" y="36"/>
                    </a:lnTo>
                    <a:lnTo>
                      <a:pt x="28"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43" name="Freeform 34"/>
              <p:cNvSpPr/>
              <p:nvPr/>
            </p:nvSpPr>
            <p:spPr bwMode="auto">
              <a:xfrm>
                <a:off x="713" y="628"/>
                <a:ext cx="58" cy="60"/>
              </a:xfrm>
              <a:custGeom>
                <a:avLst/>
                <a:gdLst>
                  <a:gd name="T0" fmla="*/ 28 w 58"/>
                  <a:gd name="T1" fmla="*/ 0 h 60"/>
                  <a:gd name="T2" fmla="*/ 0 w 58"/>
                  <a:gd name="T3" fmla="*/ 23 h 60"/>
                  <a:gd name="T4" fmla="*/ 30 w 58"/>
                  <a:gd name="T5" fmla="*/ 60 h 60"/>
                  <a:gd name="T6" fmla="*/ 58 w 58"/>
                  <a:gd name="T7" fmla="*/ 36 h 60"/>
                  <a:gd name="T8" fmla="*/ 28 w 58"/>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60">
                    <a:moveTo>
                      <a:pt x="28" y="0"/>
                    </a:moveTo>
                    <a:lnTo>
                      <a:pt x="0" y="23"/>
                    </a:lnTo>
                    <a:lnTo>
                      <a:pt x="30" y="60"/>
                    </a:lnTo>
                    <a:lnTo>
                      <a:pt x="58" y="36"/>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44" name="Freeform 35"/>
              <p:cNvSpPr>
                <a:spLocks noEditPoints="1"/>
              </p:cNvSpPr>
              <p:nvPr/>
            </p:nvSpPr>
            <p:spPr bwMode="auto">
              <a:xfrm>
                <a:off x="488" y="361"/>
                <a:ext cx="202" cy="230"/>
              </a:xfrm>
              <a:custGeom>
                <a:avLst/>
                <a:gdLst>
                  <a:gd name="T0" fmla="*/ 140 w 202"/>
                  <a:gd name="T1" fmla="*/ 133 h 230"/>
                  <a:gd name="T2" fmla="*/ 113 w 202"/>
                  <a:gd name="T3" fmla="*/ 157 h 230"/>
                  <a:gd name="T4" fmla="*/ 175 w 202"/>
                  <a:gd name="T5" fmla="*/ 230 h 230"/>
                  <a:gd name="T6" fmla="*/ 202 w 202"/>
                  <a:gd name="T7" fmla="*/ 208 h 230"/>
                  <a:gd name="T8" fmla="*/ 140 w 202"/>
                  <a:gd name="T9" fmla="*/ 133 h 230"/>
                  <a:gd name="T10" fmla="*/ 28 w 202"/>
                  <a:gd name="T11" fmla="*/ 0 h 230"/>
                  <a:gd name="T12" fmla="*/ 0 w 202"/>
                  <a:gd name="T13" fmla="*/ 23 h 230"/>
                  <a:gd name="T14" fmla="*/ 62 w 202"/>
                  <a:gd name="T15" fmla="*/ 97 h 230"/>
                  <a:gd name="T16" fmla="*/ 90 w 202"/>
                  <a:gd name="T17" fmla="*/ 73 h 230"/>
                  <a:gd name="T18" fmla="*/ 28 w 202"/>
                  <a:gd name="T19" fmla="*/ 0 h 2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 h="230">
                    <a:moveTo>
                      <a:pt x="140" y="133"/>
                    </a:moveTo>
                    <a:lnTo>
                      <a:pt x="113" y="157"/>
                    </a:lnTo>
                    <a:lnTo>
                      <a:pt x="175" y="230"/>
                    </a:lnTo>
                    <a:lnTo>
                      <a:pt x="202" y="208"/>
                    </a:lnTo>
                    <a:lnTo>
                      <a:pt x="140" y="133"/>
                    </a:lnTo>
                    <a:close/>
                    <a:moveTo>
                      <a:pt x="28" y="0"/>
                    </a:moveTo>
                    <a:lnTo>
                      <a:pt x="0" y="23"/>
                    </a:lnTo>
                    <a:lnTo>
                      <a:pt x="62" y="97"/>
                    </a:lnTo>
                    <a:lnTo>
                      <a:pt x="90" y="73"/>
                    </a:lnTo>
                    <a:lnTo>
                      <a:pt x="28"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45" name="Freeform 36"/>
              <p:cNvSpPr>
                <a:spLocks noEditPoints="1"/>
              </p:cNvSpPr>
              <p:nvPr/>
            </p:nvSpPr>
            <p:spPr bwMode="auto">
              <a:xfrm>
                <a:off x="488" y="361"/>
                <a:ext cx="202" cy="230"/>
              </a:xfrm>
              <a:custGeom>
                <a:avLst/>
                <a:gdLst>
                  <a:gd name="T0" fmla="*/ 140 w 202"/>
                  <a:gd name="T1" fmla="*/ 133 h 230"/>
                  <a:gd name="T2" fmla="*/ 113 w 202"/>
                  <a:gd name="T3" fmla="*/ 157 h 230"/>
                  <a:gd name="T4" fmla="*/ 175 w 202"/>
                  <a:gd name="T5" fmla="*/ 230 h 230"/>
                  <a:gd name="T6" fmla="*/ 202 w 202"/>
                  <a:gd name="T7" fmla="*/ 208 h 230"/>
                  <a:gd name="T8" fmla="*/ 140 w 202"/>
                  <a:gd name="T9" fmla="*/ 133 h 230"/>
                  <a:gd name="T10" fmla="*/ 28 w 202"/>
                  <a:gd name="T11" fmla="*/ 0 h 230"/>
                  <a:gd name="T12" fmla="*/ 0 w 202"/>
                  <a:gd name="T13" fmla="*/ 23 h 230"/>
                  <a:gd name="T14" fmla="*/ 62 w 202"/>
                  <a:gd name="T15" fmla="*/ 97 h 230"/>
                  <a:gd name="T16" fmla="*/ 90 w 202"/>
                  <a:gd name="T17" fmla="*/ 73 h 230"/>
                  <a:gd name="T18" fmla="*/ 28 w 202"/>
                  <a:gd name="T19" fmla="*/ 0 h 2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 h="230">
                    <a:moveTo>
                      <a:pt x="140" y="133"/>
                    </a:moveTo>
                    <a:lnTo>
                      <a:pt x="113" y="157"/>
                    </a:lnTo>
                    <a:lnTo>
                      <a:pt x="175" y="230"/>
                    </a:lnTo>
                    <a:lnTo>
                      <a:pt x="202" y="208"/>
                    </a:lnTo>
                    <a:lnTo>
                      <a:pt x="140" y="133"/>
                    </a:lnTo>
                    <a:moveTo>
                      <a:pt x="28" y="0"/>
                    </a:moveTo>
                    <a:lnTo>
                      <a:pt x="0" y="23"/>
                    </a:lnTo>
                    <a:lnTo>
                      <a:pt x="62" y="97"/>
                    </a:lnTo>
                    <a:lnTo>
                      <a:pt x="90" y="73"/>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46" name="Freeform 37"/>
              <p:cNvSpPr/>
              <p:nvPr/>
            </p:nvSpPr>
            <p:spPr bwMode="auto">
              <a:xfrm>
                <a:off x="408" y="265"/>
                <a:ext cx="58" cy="59"/>
              </a:xfrm>
              <a:custGeom>
                <a:avLst/>
                <a:gdLst>
                  <a:gd name="T0" fmla="*/ 27 w 58"/>
                  <a:gd name="T1" fmla="*/ 0 h 59"/>
                  <a:gd name="T2" fmla="*/ 0 w 58"/>
                  <a:gd name="T3" fmla="*/ 23 h 59"/>
                  <a:gd name="T4" fmla="*/ 31 w 58"/>
                  <a:gd name="T5" fmla="*/ 59 h 59"/>
                  <a:gd name="T6" fmla="*/ 58 w 58"/>
                  <a:gd name="T7" fmla="*/ 36 h 59"/>
                  <a:gd name="T8" fmla="*/ 27 w 58"/>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9">
                    <a:moveTo>
                      <a:pt x="27" y="0"/>
                    </a:moveTo>
                    <a:lnTo>
                      <a:pt x="0" y="23"/>
                    </a:lnTo>
                    <a:lnTo>
                      <a:pt x="31" y="59"/>
                    </a:lnTo>
                    <a:lnTo>
                      <a:pt x="58" y="36"/>
                    </a:lnTo>
                    <a:lnTo>
                      <a:pt x="27"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47" name="Freeform 38"/>
              <p:cNvSpPr/>
              <p:nvPr/>
            </p:nvSpPr>
            <p:spPr bwMode="auto">
              <a:xfrm>
                <a:off x="408" y="265"/>
                <a:ext cx="58" cy="59"/>
              </a:xfrm>
              <a:custGeom>
                <a:avLst/>
                <a:gdLst>
                  <a:gd name="T0" fmla="*/ 27 w 58"/>
                  <a:gd name="T1" fmla="*/ 0 h 59"/>
                  <a:gd name="T2" fmla="*/ 0 w 58"/>
                  <a:gd name="T3" fmla="*/ 23 h 59"/>
                  <a:gd name="T4" fmla="*/ 31 w 58"/>
                  <a:gd name="T5" fmla="*/ 59 h 59"/>
                  <a:gd name="T6" fmla="*/ 58 w 58"/>
                  <a:gd name="T7" fmla="*/ 36 h 59"/>
                  <a:gd name="T8" fmla="*/ 27 w 58"/>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9">
                    <a:moveTo>
                      <a:pt x="27" y="0"/>
                    </a:moveTo>
                    <a:lnTo>
                      <a:pt x="0" y="23"/>
                    </a:lnTo>
                    <a:lnTo>
                      <a:pt x="31" y="59"/>
                    </a:lnTo>
                    <a:lnTo>
                      <a:pt x="58" y="36"/>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48" name="Freeform 39"/>
              <p:cNvSpPr/>
              <p:nvPr/>
            </p:nvSpPr>
            <p:spPr bwMode="auto">
              <a:xfrm>
                <a:off x="551" y="820"/>
                <a:ext cx="60" cy="54"/>
              </a:xfrm>
              <a:custGeom>
                <a:avLst/>
                <a:gdLst>
                  <a:gd name="T0" fmla="*/ 18 w 60"/>
                  <a:gd name="T1" fmla="*/ 0 h 54"/>
                  <a:gd name="T2" fmla="*/ 0 w 60"/>
                  <a:gd name="T3" fmla="*/ 30 h 54"/>
                  <a:gd name="T4" fmla="*/ 42 w 60"/>
                  <a:gd name="T5" fmla="*/ 54 h 54"/>
                  <a:gd name="T6" fmla="*/ 60 w 60"/>
                  <a:gd name="T7" fmla="*/ 24 h 54"/>
                  <a:gd name="T8" fmla="*/ 18 w 60"/>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4">
                    <a:moveTo>
                      <a:pt x="18" y="0"/>
                    </a:moveTo>
                    <a:lnTo>
                      <a:pt x="0" y="30"/>
                    </a:lnTo>
                    <a:lnTo>
                      <a:pt x="42" y="54"/>
                    </a:lnTo>
                    <a:lnTo>
                      <a:pt x="60" y="24"/>
                    </a:lnTo>
                    <a:lnTo>
                      <a:pt x="18"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49" name="Freeform 40"/>
              <p:cNvSpPr/>
              <p:nvPr/>
            </p:nvSpPr>
            <p:spPr bwMode="auto">
              <a:xfrm>
                <a:off x="551" y="820"/>
                <a:ext cx="60" cy="54"/>
              </a:xfrm>
              <a:custGeom>
                <a:avLst/>
                <a:gdLst>
                  <a:gd name="T0" fmla="*/ 18 w 60"/>
                  <a:gd name="T1" fmla="*/ 0 h 54"/>
                  <a:gd name="T2" fmla="*/ 0 w 60"/>
                  <a:gd name="T3" fmla="*/ 30 h 54"/>
                  <a:gd name="T4" fmla="*/ 42 w 60"/>
                  <a:gd name="T5" fmla="*/ 54 h 54"/>
                  <a:gd name="T6" fmla="*/ 60 w 60"/>
                  <a:gd name="T7" fmla="*/ 24 h 54"/>
                  <a:gd name="T8" fmla="*/ 18 w 60"/>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4">
                    <a:moveTo>
                      <a:pt x="18" y="0"/>
                    </a:moveTo>
                    <a:lnTo>
                      <a:pt x="0" y="30"/>
                    </a:lnTo>
                    <a:lnTo>
                      <a:pt x="42" y="54"/>
                    </a:lnTo>
                    <a:lnTo>
                      <a:pt x="60" y="24"/>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50" name="Freeform 41"/>
              <p:cNvSpPr>
                <a:spLocks noEditPoints="1"/>
              </p:cNvSpPr>
              <p:nvPr/>
            </p:nvSpPr>
            <p:spPr bwMode="auto">
              <a:xfrm>
                <a:off x="249" y="645"/>
                <a:ext cx="253" cy="167"/>
              </a:xfrm>
              <a:custGeom>
                <a:avLst/>
                <a:gdLst>
                  <a:gd name="T0" fmla="*/ 169 w 253"/>
                  <a:gd name="T1" fmla="*/ 87 h 167"/>
                  <a:gd name="T2" fmla="*/ 151 w 253"/>
                  <a:gd name="T3" fmla="*/ 119 h 167"/>
                  <a:gd name="T4" fmla="*/ 235 w 253"/>
                  <a:gd name="T5" fmla="*/ 167 h 167"/>
                  <a:gd name="T6" fmla="*/ 253 w 253"/>
                  <a:gd name="T7" fmla="*/ 135 h 167"/>
                  <a:gd name="T8" fmla="*/ 169 w 253"/>
                  <a:gd name="T9" fmla="*/ 87 h 167"/>
                  <a:gd name="T10" fmla="*/ 18 w 253"/>
                  <a:gd name="T11" fmla="*/ 0 h 167"/>
                  <a:gd name="T12" fmla="*/ 0 w 253"/>
                  <a:gd name="T13" fmla="*/ 32 h 167"/>
                  <a:gd name="T14" fmla="*/ 84 w 253"/>
                  <a:gd name="T15" fmla="*/ 79 h 167"/>
                  <a:gd name="T16" fmla="*/ 102 w 253"/>
                  <a:gd name="T17" fmla="*/ 49 h 167"/>
                  <a:gd name="T18" fmla="*/ 18 w 253"/>
                  <a:gd name="T19" fmla="*/ 0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 h="167">
                    <a:moveTo>
                      <a:pt x="169" y="87"/>
                    </a:moveTo>
                    <a:lnTo>
                      <a:pt x="151" y="119"/>
                    </a:lnTo>
                    <a:lnTo>
                      <a:pt x="235" y="167"/>
                    </a:lnTo>
                    <a:lnTo>
                      <a:pt x="253" y="135"/>
                    </a:lnTo>
                    <a:lnTo>
                      <a:pt x="169" y="87"/>
                    </a:lnTo>
                    <a:close/>
                    <a:moveTo>
                      <a:pt x="18" y="0"/>
                    </a:moveTo>
                    <a:lnTo>
                      <a:pt x="0" y="32"/>
                    </a:lnTo>
                    <a:lnTo>
                      <a:pt x="84" y="79"/>
                    </a:lnTo>
                    <a:lnTo>
                      <a:pt x="102" y="49"/>
                    </a:lnTo>
                    <a:lnTo>
                      <a:pt x="18"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51" name="Freeform 42"/>
              <p:cNvSpPr>
                <a:spLocks noEditPoints="1"/>
              </p:cNvSpPr>
              <p:nvPr/>
            </p:nvSpPr>
            <p:spPr bwMode="auto">
              <a:xfrm>
                <a:off x="249" y="645"/>
                <a:ext cx="253" cy="167"/>
              </a:xfrm>
              <a:custGeom>
                <a:avLst/>
                <a:gdLst>
                  <a:gd name="T0" fmla="*/ 169 w 253"/>
                  <a:gd name="T1" fmla="*/ 87 h 167"/>
                  <a:gd name="T2" fmla="*/ 151 w 253"/>
                  <a:gd name="T3" fmla="*/ 119 h 167"/>
                  <a:gd name="T4" fmla="*/ 235 w 253"/>
                  <a:gd name="T5" fmla="*/ 167 h 167"/>
                  <a:gd name="T6" fmla="*/ 253 w 253"/>
                  <a:gd name="T7" fmla="*/ 135 h 167"/>
                  <a:gd name="T8" fmla="*/ 169 w 253"/>
                  <a:gd name="T9" fmla="*/ 87 h 167"/>
                  <a:gd name="T10" fmla="*/ 18 w 253"/>
                  <a:gd name="T11" fmla="*/ 0 h 167"/>
                  <a:gd name="T12" fmla="*/ 0 w 253"/>
                  <a:gd name="T13" fmla="*/ 32 h 167"/>
                  <a:gd name="T14" fmla="*/ 84 w 253"/>
                  <a:gd name="T15" fmla="*/ 79 h 167"/>
                  <a:gd name="T16" fmla="*/ 102 w 253"/>
                  <a:gd name="T17" fmla="*/ 49 h 167"/>
                  <a:gd name="T18" fmla="*/ 18 w 253"/>
                  <a:gd name="T19" fmla="*/ 0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 h="167">
                    <a:moveTo>
                      <a:pt x="169" y="87"/>
                    </a:moveTo>
                    <a:lnTo>
                      <a:pt x="151" y="119"/>
                    </a:lnTo>
                    <a:lnTo>
                      <a:pt x="235" y="167"/>
                    </a:lnTo>
                    <a:lnTo>
                      <a:pt x="253" y="135"/>
                    </a:lnTo>
                    <a:lnTo>
                      <a:pt x="169" y="87"/>
                    </a:lnTo>
                    <a:moveTo>
                      <a:pt x="18" y="0"/>
                    </a:moveTo>
                    <a:lnTo>
                      <a:pt x="0" y="32"/>
                    </a:lnTo>
                    <a:lnTo>
                      <a:pt x="84" y="79"/>
                    </a:lnTo>
                    <a:lnTo>
                      <a:pt x="102" y="49"/>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52" name="Freeform 43"/>
              <p:cNvSpPr/>
              <p:nvPr/>
            </p:nvSpPr>
            <p:spPr bwMode="auto">
              <a:xfrm>
                <a:off x="141" y="582"/>
                <a:ext cx="59" cy="55"/>
              </a:xfrm>
              <a:custGeom>
                <a:avLst/>
                <a:gdLst>
                  <a:gd name="T0" fmla="*/ 18 w 59"/>
                  <a:gd name="T1" fmla="*/ 0 h 55"/>
                  <a:gd name="T2" fmla="*/ 0 w 59"/>
                  <a:gd name="T3" fmla="*/ 32 h 55"/>
                  <a:gd name="T4" fmla="*/ 41 w 59"/>
                  <a:gd name="T5" fmla="*/ 55 h 55"/>
                  <a:gd name="T6" fmla="*/ 59 w 59"/>
                  <a:gd name="T7" fmla="*/ 24 h 55"/>
                  <a:gd name="T8" fmla="*/ 18 w 59"/>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55">
                    <a:moveTo>
                      <a:pt x="18" y="0"/>
                    </a:moveTo>
                    <a:lnTo>
                      <a:pt x="0" y="32"/>
                    </a:lnTo>
                    <a:lnTo>
                      <a:pt x="41" y="55"/>
                    </a:lnTo>
                    <a:lnTo>
                      <a:pt x="59" y="24"/>
                    </a:lnTo>
                    <a:lnTo>
                      <a:pt x="18"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53" name="Freeform 44"/>
              <p:cNvSpPr/>
              <p:nvPr/>
            </p:nvSpPr>
            <p:spPr bwMode="auto">
              <a:xfrm>
                <a:off x="141" y="582"/>
                <a:ext cx="59" cy="55"/>
              </a:xfrm>
              <a:custGeom>
                <a:avLst/>
                <a:gdLst>
                  <a:gd name="T0" fmla="*/ 18 w 59"/>
                  <a:gd name="T1" fmla="*/ 0 h 55"/>
                  <a:gd name="T2" fmla="*/ 0 w 59"/>
                  <a:gd name="T3" fmla="*/ 32 h 55"/>
                  <a:gd name="T4" fmla="*/ 41 w 59"/>
                  <a:gd name="T5" fmla="*/ 55 h 55"/>
                  <a:gd name="T6" fmla="*/ 59 w 59"/>
                  <a:gd name="T7" fmla="*/ 24 h 55"/>
                  <a:gd name="T8" fmla="*/ 18 w 59"/>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55">
                    <a:moveTo>
                      <a:pt x="18" y="0"/>
                    </a:moveTo>
                    <a:lnTo>
                      <a:pt x="0" y="32"/>
                    </a:lnTo>
                    <a:lnTo>
                      <a:pt x="41" y="55"/>
                    </a:lnTo>
                    <a:lnTo>
                      <a:pt x="59" y="24"/>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54" name="Freeform 45"/>
              <p:cNvSpPr>
                <a:spLocks noEditPoints="1"/>
              </p:cNvSpPr>
              <p:nvPr/>
            </p:nvSpPr>
            <p:spPr bwMode="auto">
              <a:xfrm>
                <a:off x="125" y="997"/>
                <a:ext cx="248" cy="79"/>
              </a:xfrm>
              <a:custGeom>
                <a:avLst/>
                <a:gdLst>
                  <a:gd name="T0" fmla="*/ 178 w 248"/>
                  <a:gd name="T1" fmla="*/ 30 h 79"/>
                  <a:gd name="T2" fmla="*/ 172 w 248"/>
                  <a:gd name="T3" fmla="*/ 65 h 79"/>
                  <a:gd name="T4" fmla="*/ 248 w 248"/>
                  <a:gd name="T5" fmla="*/ 79 h 79"/>
                  <a:gd name="T6" fmla="*/ 247 w 248"/>
                  <a:gd name="T7" fmla="*/ 43 h 79"/>
                  <a:gd name="T8" fmla="*/ 178 w 248"/>
                  <a:gd name="T9" fmla="*/ 30 h 79"/>
                  <a:gd name="T10" fmla="*/ 7 w 248"/>
                  <a:gd name="T11" fmla="*/ 0 h 79"/>
                  <a:gd name="T12" fmla="*/ 0 w 248"/>
                  <a:gd name="T13" fmla="*/ 35 h 79"/>
                  <a:gd name="T14" fmla="*/ 95 w 248"/>
                  <a:gd name="T15" fmla="*/ 52 h 79"/>
                  <a:gd name="T16" fmla="*/ 102 w 248"/>
                  <a:gd name="T17" fmla="*/ 17 h 79"/>
                  <a:gd name="T18" fmla="*/ 7 w 248"/>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8" h="79">
                    <a:moveTo>
                      <a:pt x="178" y="30"/>
                    </a:moveTo>
                    <a:lnTo>
                      <a:pt x="172" y="65"/>
                    </a:lnTo>
                    <a:lnTo>
                      <a:pt x="248" y="79"/>
                    </a:lnTo>
                    <a:lnTo>
                      <a:pt x="247" y="43"/>
                    </a:lnTo>
                    <a:lnTo>
                      <a:pt x="178" y="30"/>
                    </a:lnTo>
                    <a:close/>
                    <a:moveTo>
                      <a:pt x="7" y="0"/>
                    </a:moveTo>
                    <a:lnTo>
                      <a:pt x="0" y="35"/>
                    </a:lnTo>
                    <a:lnTo>
                      <a:pt x="95" y="52"/>
                    </a:lnTo>
                    <a:lnTo>
                      <a:pt x="102" y="17"/>
                    </a:lnTo>
                    <a:lnTo>
                      <a:pt x="7"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55" name="Freeform 46"/>
              <p:cNvSpPr>
                <a:spLocks noEditPoints="1"/>
              </p:cNvSpPr>
              <p:nvPr/>
            </p:nvSpPr>
            <p:spPr bwMode="auto">
              <a:xfrm>
                <a:off x="125" y="997"/>
                <a:ext cx="248" cy="79"/>
              </a:xfrm>
              <a:custGeom>
                <a:avLst/>
                <a:gdLst>
                  <a:gd name="T0" fmla="*/ 178 w 248"/>
                  <a:gd name="T1" fmla="*/ 30 h 79"/>
                  <a:gd name="T2" fmla="*/ 172 w 248"/>
                  <a:gd name="T3" fmla="*/ 65 h 79"/>
                  <a:gd name="T4" fmla="*/ 248 w 248"/>
                  <a:gd name="T5" fmla="*/ 79 h 79"/>
                  <a:gd name="T6" fmla="*/ 247 w 248"/>
                  <a:gd name="T7" fmla="*/ 43 h 79"/>
                  <a:gd name="T8" fmla="*/ 178 w 248"/>
                  <a:gd name="T9" fmla="*/ 30 h 79"/>
                  <a:gd name="T10" fmla="*/ 7 w 248"/>
                  <a:gd name="T11" fmla="*/ 0 h 79"/>
                  <a:gd name="T12" fmla="*/ 0 w 248"/>
                  <a:gd name="T13" fmla="*/ 35 h 79"/>
                  <a:gd name="T14" fmla="*/ 95 w 248"/>
                  <a:gd name="T15" fmla="*/ 52 h 79"/>
                  <a:gd name="T16" fmla="*/ 102 w 248"/>
                  <a:gd name="T17" fmla="*/ 17 h 79"/>
                  <a:gd name="T18" fmla="*/ 7 w 248"/>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8" h="79">
                    <a:moveTo>
                      <a:pt x="178" y="30"/>
                    </a:moveTo>
                    <a:lnTo>
                      <a:pt x="172" y="65"/>
                    </a:lnTo>
                    <a:lnTo>
                      <a:pt x="248" y="79"/>
                    </a:lnTo>
                    <a:lnTo>
                      <a:pt x="247" y="43"/>
                    </a:lnTo>
                    <a:lnTo>
                      <a:pt x="178" y="30"/>
                    </a:lnTo>
                    <a:moveTo>
                      <a:pt x="7" y="0"/>
                    </a:moveTo>
                    <a:lnTo>
                      <a:pt x="0" y="35"/>
                    </a:lnTo>
                    <a:lnTo>
                      <a:pt x="95" y="52"/>
                    </a:lnTo>
                    <a:lnTo>
                      <a:pt x="102" y="17"/>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56" name="Freeform 47"/>
              <p:cNvSpPr/>
              <p:nvPr/>
            </p:nvSpPr>
            <p:spPr bwMode="auto">
              <a:xfrm>
                <a:off x="1" y="976"/>
                <a:ext cx="53" cy="42"/>
              </a:xfrm>
              <a:custGeom>
                <a:avLst/>
                <a:gdLst>
                  <a:gd name="T0" fmla="*/ 7 w 53"/>
                  <a:gd name="T1" fmla="*/ 0 h 42"/>
                  <a:gd name="T2" fmla="*/ 0 w 53"/>
                  <a:gd name="T3" fmla="*/ 34 h 42"/>
                  <a:gd name="T4" fmla="*/ 48 w 53"/>
                  <a:gd name="T5" fmla="*/ 42 h 42"/>
                  <a:gd name="T6" fmla="*/ 53 w 53"/>
                  <a:gd name="T7" fmla="*/ 7 h 42"/>
                  <a:gd name="T8" fmla="*/ 7 w 5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2">
                    <a:moveTo>
                      <a:pt x="7" y="0"/>
                    </a:moveTo>
                    <a:lnTo>
                      <a:pt x="0" y="34"/>
                    </a:lnTo>
                    <a:lnTo>
                      <a:pt x="48" y="42"/>
                    </a:lnTo>
                    <a:lnTo>
                      <a:pt x="53" y="7"/>
                    </a:lnTo>
                    <a:lnTo>
                      <a:pt x="7"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57" name="Freeform 48"/>
              <p:cNvSpPr/>
              <p:nvPr/>
            </p:nvSpPr>
            <p:spPr bwMode="auto">
              <a:xfrm>
                <a:off x="1" y="976"/>
                <a:ext cx="53" cy="42"/>
              </a:xfrm>
              <a:custGeom>
                <a:avLst/>
                <a:gdLst>
                  <a:gd name="T0" fmla="*/ 7 w 53"/>
                  <a:gd name="T1" fmla="*/ 0 h 42"/>
                  <a:gd name="T2" fmla="*/ 0 w 53"/>
                  <a:gd name="T3" fmla="*/ 34 h 42"/>
                  <a:gd name="T4" fmla="*/ 48 w 53"/>
                  <a:gd name="T5" fmla="*/ 42 h 42"/>
                  <a:gd name="T6" fmla="*/ 53 w 53"/>
                  <a:gd name="T7" fmla="*/ 7 h 42"/>
                  <a:gd name="T8" fmla="*/ 7 w 5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2">
                    <a:moveTo>
                      <a:pt x="7" y="0"/>
                    </a:moveTo>
                    <a:lnTo>
                      <a:pt x="0" y="34"/>
                    </a:lnTo>
                    <a:lnTo>
                      <a:pt x="48" y="42"/>
                    </a:lnTo>
                    <a:lnTo>
                      <a:pt x="53" y="7"/>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58" name="Freeform 49"/>
              <p:cNvSpPr/>
              <p:nvPr/>
            </p:nvSpPr>
            <p:spPr bwMode="auto">
              <a:xfrm>
                <a:off x="467" y="1313"/>
                <a:ext cx="34" cy="36"/>
              </a:xfrm>
              <a:custGeom>
                <a:avLst/>
                <a:gdLst>
                  <a:gd name="T0" fmla="*/ 5 w 34"/>
                  <a:gd name="T1" fmla="*/ 0 h 36"/>
                  <a:gd name="T2" fmla="*/ 0 w 34"/>
                  <a:gd name="T3" fmla="*/ 1 h 36"/>
                  <a:gd name="T4" fmla="*/ 7 w 34"/>
                  <a:gd name="T5" fmla="*/ 36 h 36"/>
                  <a:gd name="T6" fmla="*/ 18 w 34"/>
                  <a:gd name="T7" fmla="*/ 33 h 36"/>
                  <a:gd name="T8" fmla="*/ 34 w 34"/>
                  <a:gd name="T9" fmla="*/ 7 h 36"/>
                  <a:gd name="T10" fmla="*/ 5 w 34"/>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6">
                    <a:moveTo>
                      <a:pt x="5" y="0"/>
                    </a:moveTo>
                    <a:lnTo>
                      <a:pt x="0" y="1"/>
                    </a:lnTo>
                    <a:lnTo>
                      <a:pt x="7" y="36"/>
                    </a:lnTo>
                    <a:lnTo>
                      <a:pt x="18" y="33"/>
                    </a:lnTo>
                    <a:lnTo>
                      <a:pt x="34" y="7"/>
                    </a:lnTo>
                    <a:lnTo>
                      <a:pt x="5"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59" name="Freeform 50"/>
              <p:cNvSpPr/>
              <p:nvPr/>
            </p:nvSpPr>
            <p:spPr bwMode="auto">
              <a:xfrm>
                <a:off x="467" y="1313"/>
                <a:ext cx="34" cy="36"/>
              </a:xfrm>
              <a:custGeom>
                <a:avLst/>
                <a:gdLst>
                  <a:gd name="T0" fmla="*/ 5 w 34"/>
                  <a:gd name="T1" fmla="*/ 0 h 36"/>
                  <a:gd name="T2" fmla="*/ 0 w 34"/>
                  <a:gd name="T3" fmla="*/ 1 h 36"/>
                  <a:gd name="T4" fmla="*/ 7 w 34"/>
                  <a:gd name="T5" fmla="*/ 36 h 36"/>
                  <a:gd name="T6" fmla="*/ 18 w 34"/>
                  <a:gd name="T7" fmla="*/ 33 h 36"/>
                  <a:gd name="T8" fmla="*/ 34 w 34"/>
                  <a:gd name="T9" fmla="*/ 7 h 36"/>
                  <a:gd name="T10" fmla="*/ 5 w 34"/>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36">
                    <a:moveTo>
                      <a:pt x="5" y="0"/>
                    </a:moveTo>
                    <a:lnTo>
                      <a:pt x="0" y="1"/>
                    </a:lnTo>
                    <a:lnTo>
                      <a:pt x="7" y="36"/>
                    </a:lnTo>
                    <a:lnTo>
                      <a:pt x="18" y="33"/>
                    </a:lnTo>
                    <a:lnTo>
                      <a:pt x="34" y="7"/>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60" name="Freeform 51"/>
              <p:cNvSpPr>
                <a:spLocks noEditPoints="1"/>
              </p:cNvSpPr>
              <p:nvPr/>
            </p:nvSpPr>
            <p:spPr bwMode="auto">
              <a:xfrm>
                <a:off x="124" y="1327"/>
                <a:ext cx="273" cy="83"/>
              </a:xfrm>
              <a:custGeom>
                <a:avLst/>
                <a:gdLst>
                  <a:gd name="T0" fmla="*/ 95 w 273"/>
                  <a:gd name="T1" fmla="*/ 31 h 83"/>
                  <a:gd name="T2" fmla="*/ 0 w 273"/>
                  <a:gd name="T3" fmla="*/ 48 h 83"/>
                  <a:gd name="T4" fmla="*/ 6 w 273"/>
                  <a:gd name="T5" fmla="*/ 83 h 83"/>
                  <a:gd name="T6" fmla="*/ 102 w 273"/>
                  <a:gd name="T7" fmla="*/ 66 h 83"/>
                  <a:gd name="T8" fmla="*/ 95 w 273"/>
                  <a:gd name="T9" fmla="*/ 31 h 83"/>
                  <a:gd name="T10" fmla="*/ 266 w 273"/>
                  <a:gd name="T11" fmla="*/ 0 h 83"/>
                  <a:gd name="T12" fmla="*/ 172 w 273"/>
                  <a:gd name="T13" fmla="*/ 17 h 83"/>
                  <a:gd name="T14" fmla="*/ 178 w 273"/>
                  <a:gd name="T15" fmla="*/ 52 h 83"/>
                  <a:gd name="T16" fmla="*/ 273 w 273"/>
                  <a:gd name="T17" fmla="*/ 35 h 83"/>
                  <a:gd name="T18" fmla="*/ 266 w 273"/>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3" h="83">
                    <a:moveTo>
                      <a:pt x="95" y="31"/>
                    </a:moveTo>
                    <a:lnTo>
                      <a:pt x="0" y="48"/>
                    </a:lnTo>
                    <a:lnTo>
                      <a:pt x="6" y="83"/>
                    </a:lnTo>
                    <a:lnTo>
                      <a:pt x="102" y="66"/>
                    </a:lnTo>
                    <a:lnTo>
                      <a:pt x="95" y="31"/>
                    </a:lnTo>
                    <a:close/>
                    <a:moveTo>
                      <a:pt x="266" y="0"/>
                    </a:moveTo>
                    <a:lnTo>
                      <a:pt x="172" y="17"/>
                    </a:lnTo>
                    <a:lnTo>
                      <a:pt x="178" y="52"/>
                    </a:lnTo>
                    <a:lnTo>
                      <a:pt x="273" y="35"/>
                    </a:lnTo>
                    <a:lnTo>
                      <a:pt x="26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61" name="Freeform 52"/>
              <p:cNvSpPr>
                <a:spLocks noEditPoints="1"/>
              </p:cNvSpPr>
              <p:nvPr/>
            </p:nvSpPr>
            <p:spPr bwMode="auto">
              <a:xfrm>
                <a:off x="124" y="1327"/>
                <a:ext cx="273" cy="83"/>
              </a:xfrm>
              <a:custGeom>
                <a:avLst/>
                <a:gdLst>
                  <a:gd name="T0" fmla="*/ 95 w 273"/>
                  <a:gd name="T1" fmla="*/ 31 h 83"/>
                  <a:gd name="T2" fmla="*/ 0 w 273"/>
                  <a:gd name="T3" fmla="*/ 48 h 83"/>
                  <a:gd name="T4" fmla="*/ 6 w 273"/>
                  <a:gd name="T5" fmla="*/ 83 h 83"/>
                  <a:gd name="T6" fmla="*/ 102 w 273"/>
                  <a:gd name="T7" fmla="*/ 66 h 83"/>
                  <a:gd name="T8" fmla="*/ 95 w 273"/>
                  <a:gd name="T9" fmla="*/ 31 h 83"/>
                  <a:gd name="T10" fmla="*/ 266 w 273"/>
                  <a:gd name="T11" fmla="*/ 0 h 83"/>
                  <a:gd name="T12" fmla="*/ 172 w 273"/>
                  <a:gd name="T13" fmla="*/ 17 h 83"/>
                  <a:gd name="T14" fmla="*/ 178 w 273"/>
                  <a:gd name="T15" fmla="*/ 52 h 83"/>
                  <a:gd name="T16" fmla="*/ 273 w 273"/>
                  <a:gd name="T17" fmla="*/ 35 h 83"/>
                  <a:gd name="T18" fmla="*/ 266 w 273"/>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3" h="83">
                    <a:moveTo>
                      <a:pt x="95" y="31"/>
                    </a:moveTo>
                    <a:lnTo>
                      <a:pt x="0" y="48"/>
                    </a:lnTo>
                    <a:lnTo>
                      <a:pt x="6" y="83"/>
                    </a:lnTo>
                    <a:lnTo>
                      <a:pt x="102" y="66"/>
                    </a:lnTo>
                    <a:lnTo>
                      <a:pt x="95" y="31"/>
                    </a:lnTo>
                    <a:moveTo>
                      <a:pt x="266" y="0"/>
                    </a:moveTo>
                    <a:lnTo>
                      <a:pt x="172" y="17"/>
                    </a:lnTo>
                    <a:lnTo>
                      <a:pt x="178" y="52"/>
                    </a:lnTo>
                    <a:lnTo>
                      <a:pt x="273" y="35"/>
                    </a:lnTo>
                    <a:lnTo>
                      <a:pt x="2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62" name="Freeform 53"/>
              <p:cNvSpPr/>
              <p:nvPr/>
            </p:nvSpPr>
            <p:spPr bwMode="auto">
              <a:xfrm>
                <a:off x="0" y="1388"/>
                <a:ext cx="53" cy="43"/>
              </a:xfrm>
              <a:custGeom>
                <a:avLst/>
                <a:gdLst>
                  <a:gd name="T0" fmla="*/ 48 w 53"/>
                  <a:gd name="T1" fmla="*/ 0 h 43"/>
                  <a:gd name="T2" fmla="*/ 0 w 53"/>
                  <a:gd name="T3" fmla="*/ 8 h 43"/>
                  <a:gd name="T4" fmla="*/ 7 w 53"/>
                  <a:gd name="T5" fmla="*/ 43 h 43"/>
                  <a:gd name="T6" fmla="*/ 53 w 53"/>
                  <a:gd name="T7" fmla="*/ 35 h 43"/>
                  <a:gd name="T8" fmla="*/ 48 w 5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3">
                    <a:moveTo>
                      <a:pt x="48" y="0"/>
                    </a:moveTo>
                    <a:lnTo>
                      <a:pt x="0" y="8"/>
                    </a:lnTo>
                    <a:lnTo>
                      <a:pt x="7" y="43"/>
                    </a:lnTo>
                    <a:lnTo>
                      <a:pt x="53" y="35"/>
                    </a:lnTo>
                    <a:lnTo>
                      <a:pt x="48"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63" name="Freeform 54"/>
              <p:cNvSpPr/>
              <p:nvPr/>
            </p:nvSpPr>
            <p:spPr bwMode="auto">
              <a:xfrm>
                <a:off x="0" y="1388"/>
                <a:ext cx="53" cy="43"/>
              </a:xfrm>
              <a:custGeom>
                <a:avLst/>
                <a:gdLst>
                  <a:gd name="T0" fmla="*/ 48 w 53"/>
                  <a:gd name="T1" fmla="*/ 0 h 43"/>
                  <a:gd name="T2" fmla="*/ 0 w 53"/>
                  <a:gd name="T3" fmla="*/ 8 h 43"/>
                  <a:gd name="T4" fmla="*/ 7 w 53"/>
                  <a:gd name="T5" fmla="*/ 43 h 43"/>
                  <a:gd name="T6" fmla="*/ 53 w 53"/>
                  <a:gd name="T7" fmla="*/ 35 h 43"/>
                  <a:gd name="T8" fmla="*/ 48 w 5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3">
                    <a:moveTo>
                      <a:pt x="48" y="0"/>
                    </a:moveTo>
                    <a:lnTo>
                      <a:pt x="0" y="8"/>
                    </a:lnTo>
                    <a:lnTo>
                      <a:pt x="7" y="43"/>
                    </a:lnTo>
                    <a:lnTo>
                      <a:pt x="53" y="35"/>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64" name="Freeform 55"/>
              <p:cNvSpPr/>
              <p:nvPr/>
            </p:nvSpPr>
            <p:spPr bwMode="auto">
              <a:xfrm>
                <a:off x="246" y="1711"/>
                <a:ext cx="36" cy="41"/>
              </a:xfrm>
              <a:custGeom>
                <a:avLst/>
                <a:gdLst>
                  <a:gd name="T0" fmla="*/ 36 w 36"/>
                  <a:gd name="T1" fmla="*/ 0 h 41"/>
                  <a:gd name="T2" fmla="*/ 0 w 36"/>
                  <a:gd name="T3" fmla="*/ 20 h 41"/>
                  <a:gd name="T4" fmla="*/ 12 w 36"/>
                  <a:gd name="T5" fmla="*/ 41 h 41"/>
                  <a:gd name="T6" fmla="*/ 36 w 36"/>
                  <a:gd name="T7" fmla="*/ 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41">
                    <a:moveTo>
                      <a:pt x="36" y="0"/>
                    </a:moveTo>
                    <a:lnTo>
                      <a:pt x="0" y="20"/>
                    </a:lnTo>
                    <a:lnTo>
                      <a:pt x="12" y="41"/>
                    </a:lnTo>
                    <a:lnTo>
                      <a:pt x="3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65" name="Freeform 56"/>
              <p:cNvSpPr/>
              <p:nvPr/>
            </p:nvSpPr>
            <p:spPr bwMode="auto">
              <a:xfrm>
                <a:off x="246" y="1711"/>
                <a:ext cx="36" cy="41"/>
              </a:xfrm>
              <a:custGeom>
                <a:avLst/>
                <a:gdLst>
                  <a:gd name="T0" fmla="*/ 36 w 36"/>
                  <a:gd name="T1" fmla="*/ 0 h 41"/>
                  <a:gd name="T2" fmla="*/ 0 w 36"/>
                  <a:gd name="T3" fmla="*/ 20 h 41"/>
                  <a:gd name="T4" fmla="*/ 12 w 36"/>
                  <a:gd name="T5" fmla="*/ 41 h 41"/>
                  <a:gd name="T6" fmla="*/ 36 w 36"/>
                  <a:gd name="T7" fmla="*/ 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41">
                    <a:moveTo>
                      <a:pt x="36" y="0"/>
                    </a:moveTo>
                    <a:lnTo>
                      <a:pt x="0" y="20"/>
                    </a:lnTo>
                    <a:lnTo>
                      <a:pt x="12" y="41"/>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66" name="Freeform 57"/>
              <p:cNvSpPr/>
              <p:nvPr/>
            </p:nvSpPr>
            <p:spPr bwMode="auto">
              <a:xfrm>
                <a:off x="138" y="1770"/>
                <a:ext cx="58" cy="56"/>
              </a:xfrm>
              <a:custGeom>
                <a:avLst/>
                <a:gdLst>
                  <a:gd name="T0" fmla="*/ 40 w 58"/>
                  <a:gd name="T1" fmla="*/ 0 h 56"/>
                  <a:gd name="T2" fmla="*/ 0 w 58"/>
                  <a:gd name="T3" fmla="*/ 24 h 56"/>
                  <a:gd name="T4" fmla="*/ 18 w 58"/>
                  <a:gd name="T5" fmla="*/ 56 h 56"/>
                  <a:gd name="T6" fmla="*/ 58 w 58"/>
                  <a:gd name="T7" fmla="*/ 32 h 56"/>
                  <a:gd name="T8" fmla="*/ 40 w 58"/>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6">
                    <a:moveTo>
                      <a:pt x="40" y="0"/>
                    </a:moveTo>
                    <a:lnTo>
                      <a:pt x="0" y="24"/>
                    </a:lnTo>
                    <a:lnTo>
                      <a:pt x="18" y="56"/>
                    </a:lnTo>
                    <a:lnTo>
                      <a:pt x="58" y="32"/>
                    </a:lnTo>
                    <a:lnTo>
                      <a:pt x="40"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67" name="Freeform 58"/>
              <p:cNvSpPr/>
              <p:nvPr/>
            </p:nvSpPr>
            <p:spPr bwMode="auto">
              <a:xfrm>
                <a:off x="138" y="1770"/>
                <a:ext cx="58" cy="56"/>
              </a:xfrm>
              <a:custGeom>
                <a:avLst/>
                <a:gdLst>
                  <a:gd name="T0" fmla="*/ 40 w 58"/>
                  <a:gd name="T1" fmla="*/ 0 h 56"/>
                  <a:gd name="T2" fmla="*/ 0 w 58"/>
                  <a:gd name="T3" fmla="*/ 24 h 56"/>
                  <a:gd name="T4" fmla="*/ 18 w 58"/>
                  <a:gd name="T5" fmla="*/ 56 h 56"/>
                  <a:gd name="T6" fmla="*/ 58 w 58"/>
                  <a:gd name="T7" fmla="*/ 32 h 56"/>
                  <a:gd name="T8" fmla="*/ 40 w 58"/>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6">
                    <a:moveTo>
                      <a:pt x="40" y="0"/>
                    </a:moveTo>
                    <a:lnTo>
                      <a:pt x="0" y="24"/>
                    </a:lnTo>
                    <a:lnTo>
                      <a:pt x="18" y="56"/>
                    </a:lnTo>
                    <a:lnTo>
                      <a:pt x="58" y="32"/>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68" name="Freeform 59"/>
              <p:cNvSpPr>
                <a:spLocks noEditPoints="1"/>
              </p:cNvSpPr>
              <p:nvPr/>
            </p:nvSpPr>
            <p:spPr bwMode="auto">
              <a:xfrm>
                <a:off x="483" y="1818"/>
                <a:ext cx="201" cy="231"/>
              </a:xfrm>
              <a:custGeom>
                <a:avLst/>
                <a:gdLst>
                  <a:gd name="T0" fmla="*/ 62 w 201"/>
                  <a:gd name="T1" fmla="*/ 133 h 231"/>
                  <a:gd name="T2" fmla="*/ 0 w 201"/>
                  <a:gd name="T3" fmla="*/ 207 h 231"/>
                  <a:gd name="T4" fmla="*/ 27 w 201"/>
                  <a:gd name="T5" fmla="*/ 231 h 231"/>
                  <a:gd name="T6" fmla="*/ 89 w 201"/>
                  <a:gd name="T7" fmla="*/ 156 h 231"/>
                  <a:gd name="T8" fmla="*/ 62 w 201"/>
                  <a:gd name="T9" fmla="*/ 133 h 231"/>
                  <a:gd name="T10" fmla="*/ 173 w 201"/>
                  <a:gd name="T11" fmla="*/ 0 h 231"/>
                  <a:gd name="T12" fmla="*/ 111 w 201"/>
                  <a:gd name="T13" fmla="*/ 73 h 231"/>
                  <a:gd name="T14" fmla="*/ 139 w 201"/>
                  <a:gd name="T15" fmla="*/ 97 h 231"/>
                  <a:gd name="T16" fmla="*/ 201 w 201"/>
                  <a:gd name="T17" fmla="*/ 23 h 231"/>
                  <a:gd name="T18" fmla="*/ 173 w 201"/>
                  <a:gd name="T19" fmla="*/ 0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1" h="231">
                    <a:moveTo>
                      <a:pt x="62" y="133"/>
                    </a:moveTo>
                    <a:lnTo>
                      <a:pt x="0" y="207"/>
                    </a:lnTo>
                    <a:lnTo>
                      <a:pt x="27" y="231"/>
                    </a:lnTo>
                    <a:lnTo>
                      <a:pt x="89" y="156"/>
                    </a:lnTo>
                    <a:lnTo>
                      <a:pt x="62" y="133"/>
                    </a:lnTo>
                    <a:close/>
                    <a:moveTo>
                      <a:pt x="173" y="0"/>
                    </a:moveTo>
                    <a:lnTo>
                      <a:pt x="111" y="73"/>
                    </a:lnTo>
                    <a:lnTo>
                      <a:pt x="139" y="97"/>
                    </a:lnTo>
                    <a:lnTo>
                      <a:pt x="201" y="23"/>
                    </a:lnTo>
                    <a:lnTo>
                      <a:pt x="173"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69" name="Freeform 60"/>
              <p:cNvSpPr>
                <a:spLocks noEditPoints="1"/>
              </p:cNvSpPr>
              <p:nvPr/>
            </p:nvSpPr>
            <p:spPr bwMode="auto">
              <a:xfrm>
                <a:off x="483" y="1818"/>
                <a:ext cx="201" cy="231"/>
              </a:xfrm>
              <a:custGeom>
                <a:avLst/>
                <a:gdLst>
                  <a:gd name="T0" fmla="*/ 62 w 201"/>
                  <a:gd name="T1" fmla="*/ 133 h 231"/>
                  <a:gd name="T2" fmla="*/ 0 w 201"/>
                  <a:gd name="T3" fmla="*/ 207 h 231"/>
                  <a:gd name="T4" fmla="*/ 27 w 201"/>
                  <a:gd name="T5" fmla="*/ 231 h 231"/>
                  <a:gd name="T6" fmla="*/ 89 w 201"/>
                  <a:gd name="T7" fmla="*/ 156 h 231"/>
                  <a:gd name="T8" fmla="*/ 62 w 201"/>
                  <a:gd name="T9" fmla="*/ 133 h 231"/>
                  <a:gd name="T10" fmla="*/ 173 w 201"/>
                  <a:gd name="T11" fmla="*/ 0 h 231"/>
                  <a:gd name="T12" fmla="*/ 111 w 201"/>
                  <a:gd name="T13" fmla="*/ 73 h 231"/>
                  <a:gd name="T14" fmla="*/ 139 w 201"/>
                  <a:gd name="T15" fmla="*/ 97 h 231"/>
                  <a:gd name="T16" fmla="*/ 201 w 201"/>
                  <a:gd name="T17" fmla="*/ 23 h 231"/>
                  <a:gd name="T18" fmla="*/ 173 w 201"/>
                  <a:gd name="T19" fmla="*/ 0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1" h="231">
                    <a:moveTo>
                      <a:pt x="62" y="133"/>
                    </a:moveTo>
                    <a:lnTo>
                      <a:pt x="0" y="207"/>
                    </a:lnTo>
                    <a:lnTo>
                      <a:pt x="27" y="231"/>
                    </a:lnTo>
                    <a:lnTo>
                      <a:pt x="89" y="156"/>
                    </a:lnTo>
                    <a:lnTo>
                      <a:pt x="62" y="133"/>
                    </a:lnTo>
                    <a:moveTo>
                      <a:pt x="173" y="0"/>
                    </a:moveTo>
                    <a:lnTo>
                      <a:pt x="111" y="73"/>
                    </a:lnTo>
                    <a:lnTo>
                      <a:pt x="139" y="97"/>
                    </a:lnTo>
                    <a:lnTo>
                      <a:pt x="201" y="23"/>
                    </a:lnTo>
                    <a:lnTo>
                      <a:pt x="1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70" name="Freeform 61"/>
              <p:cNvSpPr/>
              <p:nvPr/>
            </p:nvSpPr>
            <p:spPr bwMode="auto">
              <a:xfrm>
                <a:off x="401" y="2085"/>
                <a:ext cx="59" cy="60"/>
              </a:xfrm>
              <a:custGeom>
                <a:avLst/>
                <a:gdLst>
                  <a:gd name="T0" fmla="*/ 31 w 59"/>
                  <a:gd name="T1" fmla="*/ 0 h 60"/>
                  <a:gd name="T2" fmla="*/ 0 w 59"/>
                  <a:gd name="T3" fmla="*/ 36 h 60"/>
                  <a:gd name="T4" fmla="*/ 29 w 59"/>
                  <a:gd name="T5" fmla="*/ 60 h 60"/>
                  <a:gd name="T6" fmla="*/ 59 w 59"/>
                  <a:gd name="T7" fmla="*/ 23 h 60"/>
                  <a:gd name="T8" fmla="*/ 31 w 59"/>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60">
                    <a:moveTo>
                      <a:pt x="31" y="0"/>
                    </a:moveTo>
                    <a:lnTo>
                      <a:pt x="0" y="36"/>
                    </a:lnTo>
                    <a:lnTo>
                      <a:pt x="29" y="60"/>
                    </a:lnTo>
                    <a:lnTo>
                      <a:pt x="59" y="23"/>
                    </a:lnTo>
                    <a:lnTo>
                      <a:pt x="31"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71" name="Freeform 62"/>
              <p:cNvSpPr/>
              <p:nvPr/>
            </p:nvSpPr>
            <p:spPr bwMode="auto">
              <a:xfrm>
                <a:off x="401" y="2085"/>
                <a:ext cx="59" cy="60"/>
              </a:xfrm>
              <a:custGeom>
                <a:avLst/>
                <a:gdLst>
                  <a:gd name="T0" fmla="*/ 31 w 59"/>
                  <a:gd name="T1" fmla="*/ 0 h 60"/>
                  <a:gd name="T2" fmla="*/ 0 w 59"/>
                  <a:gd name="T3" fmla="*/ 36 h 60"/>
                  <a:gd name="T4" fmla="*/ 29 w 59"/>
                  <a:gd name="T5" fmla="*/ 60 h 60"/>
                  <a:gd name="T6" fmla="*/ 59 w 59"/>
                  <a:gd name="T7" fmla="*/ 23 h 60"/>
                  <a:gd name="T8" fmla="*/ 31 w 59"/>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60">
                    <a:moveTo>
                      <a:pt x="31" y="0"/>
                    </a:moveTo>
                    <a:lnTo>
                      <a:pt x="0" y="36"/>
                    </a:lnTo>
                    <a:lnTo>
                      <a:pt x="29" y="60"/>
                    </a:lnTo>
                    <a:lnTo>
                      <a:pt x="59" y="23"/>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72" name="Freeform 63"/>
              <p:cNvSpPr/>
              <p:nvPr/>
            </p:nvSpPr>
            <p:spPr bwMode="auto">
              <a:xfrm>
                <a:off x="924" y="1848"/>
                <a:ext cx="50" cy="56"/>
              </a:xfrm>
              <a:custGeom>
                <a:avLst/>
                <a:gdLst>
                  <a:gd name="T0" fmla="*/ 16 w 50"/>
                  <a:gd name="T1" fmla="*/ 0 h 56"/>
                  <a:gd name="T2" fmla="*/ 0 w 50"/>
                  <a:gd name="T3" fmla="*/ 44 h 56"/>
                  <a:gd name="T4" fmla="*/ 34 w 50"/>
                  <a:gd name="T5" fmla="*/ 56 h 56"/>
                  <a:gd name="T6" fmla="*/ 50 w 50"/>
                  <a:gd name="T7" fmla="*/ 12 h 56"/>
                  <a:gd name="T8" fmla="*/ 16 w 50"/>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6">
                    <a:moveTo>
                      <a:pt x="16" y="0"/>
                    </a:moveTo>
                    <a:lnTo>
                      <a:pt x="0" y="44"/>
                    </a:lnTo>
                    <a:lnTo>
                      <a:pt x="34" y="56"/>
                    </a:lnTo>
                    <a:lnTo>
                      <a:pt x="50" y="12"/>
                    </a:lnTo>
                    <a:lnTo>
                      <a:pt x="1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73" name="Freeform 64"/>
              <p:cNvSpPr/>
              <p:nvPr/>
            </p:nvSpPr>
            <p:spPr bwMode="auto">
              <a:xfrm>
                <a:off x="924" y="1848"/>
                <a:ext cx="50" cy="56"/>
              </a:xfrm>
              <a:custGeom>
                <a:avLst/>
                <a:gdLst>
                  <a:gd name="T0" fmla="*/ 16 w 50"/>
                  <a:gd name="T1" fmla="*/ 0 h 56"/>
                  <a:gd name="T2" fmla="*/ 0 w 50"/>
                  <a:gd name="T3" fmla="*/ 44 h 56"/>
                  <a:gd name="T4" fmla="*/ 34 w 50"/>
                  <a:gd name="T5" fmla="*/ 56 h 56"/>
                  <a:gd name="T6" fmla="*/ 50 w 50"/>
                  <a:gd name="T7" fmla="*/ 12 h 56"/>
                  <a:gd name="T8" fmla="*/ 16 w 50"/>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6">
                    <a:moveTo>
                      <a:pt x="16" y="0"/>
                    </a:moveTo>
                    <a:lnTo>
                      <a:pt x="0" y="44"/>
                    </a:lnTo>
                    <a:lnTo>
                      <a:pt x="34" y="56"/>
                    </a:lnTo>
                    <a:lnTo>
                      <a:pt x="50" y="12"/>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74" name="Freeform 65"/>
              <p:cNvSpPr>
                <a:spLocks noEditPoints="1"/>
              </p:cNvSpPr>
              <p:nvPr/>
            </p:nvSpPr>
            <p:spPr bwMode="auto">
              <a:xfrm>
                <a:off x="805" y="1965"/>
                <a:ext cx="126" cy="267"/>
              </a:xfrm>
              <a:custGeom>
                <a:avLst/>
                <a:gdLst>
                  <a:gd name="T0" fmla="*/ 33 w 126"/>
                  <a:gd name="T1" fmla="*/ 165 h 267"/>
                  <a:gd name="T2" fmla="*/ 0 w 126"/>
                  <a:gd name="T3" fmla="*/ 255 h 267"/>
                  <a:gd name="T4" fmla="*/ 34 w 126"/>
                  <a:gd name="T5" fmla="*/ 267 h 267"/>
                  <a:gd name="T6" fmla="*/ 66 w 126"/>
                  <a:gd name="T7" fmla="*/ 177 h 267"/>
                  <a:gd name="T8" fmla="*/ 33 w 126"/>
                  <a:gd name="T9" fmla="*/ 165 h 267"/>
                  <a:gd name="T10" fmla="*/ 92 w 126"/>
                  <a:gd name="T11" fmla="*/ 0 h 267"/>
                  <a:gd name="T12" fmla="*/ 60 w 126"/>
                  <a:gd name="T13" fmla="*/ 92 h 267"/>
                  <a:gd name="T14" fmla="*/ 93 w 126"/>
                  <a:gd name="T15" fmla="*/ 104 h 267"/>
                  <a:gd name="T16" fmla="*/ 126 w 126"/>
                  <a:gd name="T17" fmla="*/ 13 h 267"/>
                  <a:gd name="T18" fmla="*/ 92 w 126"/>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267">
                    <a:moveTo>
                      <a:pt x="33" y="165"/>
                    </a:moveTo>
                    <a:lnTo>
                      <a:pt x="0" y="255"/>
                    </a:lnTo>
                    <a:lnTo>
                      <a:pt x="34" y="267"/>
                    </a:lnTo>
                    <a:lnTo>
                      <a:pt x="66" y="177"/>
                    </a:lnTo>
                    <a:lnTo>
                      <a:pt x="33" y="165"/>
                    </a:lnTo>
                    <a:close/>
                    <a:moveTo>
                      <a:pt x="92" y="0"/>
                    </a:moveTo>
                    <a:lnTo>
                      <a:pt x="60" y="92"/>
                    </a:lnTo>
                    <a:lnTo>
                      <a:pt x="93" y="104"/>
                    </a:lnTo>
                    <a:lnTo>
                      <a:pt x="126" y="13"/>
                    </a:lnTo>
                    <a:lnTo>
                      <a:pt x="92"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75" name="Freeform 66"/>
              <p:cNvSpPr>
                <a:spLocks noEditPoints="1"/>
              </p:cNvSpPr>
              <p:nvPr/>
            </p:nvSpPr>
            <p:spPr bwMode="auto">
              <a:xfrm>
                <a:off x="805" y="1965"/>
                <a:ext cx="126" cy="267"/>
              </a:xfrm>
              <a:custGeom>
                <a:avLst/>
                <a:gdLst>
                  <a:gd name="T0" fmla="*/ 33 w 126"/>
                  <a:gd name="T1" fmla="*/ 165 h 267"/>
                  <a:gd name="T2" fmla="*/ 0 w 126"/>
                  <a:gd name="T3" fmla="*/ 255 h 267"/>
                  <a:gd name="T4" fmla="*/ 34 w 126"/>
                  <a:gd name="T5" fmla="*/ 267 h 267"/>
                  <a:gd name="T6" fmla="*/ 66 w 126"/>
                  <a:gd name="T7" fmla="*/ 177 h 267"/>
                  <a:gd name="T8" fmla="*/ 33 w 126"/>
                  <a:gd name="T9" fmla="*/ 165 h 267"/>
                  <a:gd name="T10" fmla="*/ 92 w 126"/>
                  <a:gd name="T11" fmla="*/ 0 h 267"/>
                  <a:gd name="T12" fmla="*/ 60 w 126"/>
                  <a:gd name="T13" fmla="*/ 92 h 267"/>
                  <a:gd name="T14" fmla="*/ 93 w 126"/>
                  <a:gd name="T15" fmla="*/ 104 h 267"/>
                  <a:gd name="T16" fmla="*/ 126 w 126"/>
                  <a:gd name="T17" fmla="*/ 13 h 267"/>
                  <a:gd name="T18" fmla="*/ 92 w 126"/>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267">
                    <a:moveTo>
                      <a:pt x="33" y="165"/>
                    </a:moveTo>
                    <a:lnTo>
                      <a:pt x="0" y="255"/>
                    </a:lnTo>
                    <a:lnTo>
                      <a:pt x="34" y="267"/>
                    </a:lnTo>
                    <a:lnTo>
                      <a:pt x="66" y="177"/>
                    </a:lnTo>
                    <a:lnTo>
                      <a:pt x="33" y="165"/>
                    </a:lnTo>
                    <a:moveTo>
                      <a:pt x="92" y="0"/>
                    </a:moveTo>
                    <a:lnTo>
                      <a:pt x="60" y="92"/>
                    </a:lnTo>
                    <a:lnTo>
                      <a:pt x="93" y="104"/>
                    </a:lnTo>
                    <a:lnTo>
                      <a:pt x="126" y="13"/>
                    </a:lnTo>
                    <a:lnTo>
                      <a:pt x="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76" name="Freeform 67"/>
              <p:cNvSpPr/>
              <p:nvPr/>
            </p:nvSpPr>
            <p:spPr bwMode="auto">
              <a:xfrm>
                <a:off x="762" y="2293"/>
                <a:ext cx="50" cy="58"/>
              </a:xfrm>
              <a:custGeom>
                <a:avLst/>
                <a:gdLst>
                  <a:gd name="T0" fmla="*/ 16 w 50"/>
                  <a:gd name="T1" fmla="*/ 0 h 58"/>
                  <a:gd name="T2" fmla="*/ 0 w 50"/>
                  <a:gd name="T3" fmla="*/ 45 h 58"/>
                  <a:gd name="T4" fmla="*/ 34 w 50"/>
                  <a:gd name="T5" fmla="*/ 58 h 58"/>
                  <a:gd name="T6" fmla="*/ 50 w 50"/>
                  <a:gd name="T7" fmla="*/ 13 h 58"/>
                  <a:gd name="T8" fmla="*/ 16 w 50"/>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8">
                    <a:moveTo>
                      <a:pt x="16" y="0"/>
                    </a:moveTo>
                    <a:lnTo>
                      <a:pt x="0" y="45"/>
                    </a:lnTo>
                    <a:lnTo>
                      <a:pt x="34" y="58"/>
                    </a:lnTo>
                    <a:lnTo>
                      <a:pt x="50" y="13"/>
                    </a:lnTo>
                    <a:lnTo>
                      <a:pt x="1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77" name="Freeform 68"/>
              <p:cNvSpPr/>
              <p:nvPr/>
            </p:nvSpPr>
            <p:spPr bwMode="auto">
              <a:xfrm>
                <a:off x="762" y="2293"/>
                <a:ext cx="50" cy="58"/>
              </a:xfrm>
              <a:custGeom>
                <a:avLst/>
                <a:gdLst>
                  <a:gd name="T0" fmla="*/ 16 w 50"/>
                  <a:gd name="T1" fmla="*/ 0 h 58"/>
                  <a:gd name="T2" fmla="*/ 0 w 50"/>
                  <a:gd name="T3" fmla="*/ 45 h 58"/>
                  <a:gd name="T4" fmla="*/ 34 w 50"/>
                  <a:gd name="T5" fmla="*/ 58 h 58"/>
                  <a:gd name="T6" fmla="*/ 50 w 50"/>
                  <a:gd name="T7" fmla="*/ 13 h 58"/>
                  <a:gd name="T8" fmla="*/ 16 w 50"/>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8">
                    <a:moveTo>
                      <a:pt x="16" y="0"/>
                    </a:moveTo>
                    <a:lnTo>
                      <a:pt x="0" y="45"/>
                    </a:lnTo>
                    <a:lnTo>
                      <a:pt x="34" y="58"/>
                    </a:lnTo>
                    <a:lnTo>
                      <a:pt x="50" y="13"/>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78" name="Rectangle 69"/>
              <p:cNvSpPr>
                <a:spLocks noChangeArrowheads="1"/>
              </p:cNvSpPr>
              <p:nvPr/>
            </p:nvSpPr>
            <p:spPr bwMode="auto">
              <a:xfrm>
                <a:off x="1121" y="1894"/>
                <a:ext cx="36" cy="50"/>
              </a:xfrm>
              <a:prstGeom prst="rect">
                <a:avLst/>
              </a:prstGeom>
              <a:solidFill>
                <a:srgbClr val="D6D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22779" name="Rectangle 70"/>
              <p:cNvSpPr>
                <a:spLocks noChangeArrowheads="1"/>
              </p:cNvSpPr>
              <p:nvPr/>
            </p:nvSpPr>
            <p:spPr bwMode="auto">
              <a:xfrm>
                <a:off x="1121" y="1894"/>
                <a:ext cx="36"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22780" name="Freeform 71"/>
              <p:cNvSpPr>
                <a:spLocks noEditPoints="1"/>
              </p:cNvSpPr>
              <p:nvPr/>
            </p:nvSpPr>
            <p:spPr bwMode="auto">
              <a:xfrm>
                <a:off x="1121" y="2021"/>
                <a:ext cx="36" cy="279"/>
              </a:xfrm>
              <a:custGeom>
                <a:avLst/>
                <a:gdLst>
                  <a:gd name="T0" fmla="*/ 36 w 36"/>
                  <a:gd name="T1" fmla="*/ 180 h 279"/>
                  <a:gd name="T2" fmla="*/ 0 w 36"/>
                  <a:gd name="T3" fmla="*/ 180 h 279"/>
                  <a:gd name="T4" fmla="*/ 0 w 36"/>
                  <a:gd name="T5" fmla="*/ 279 h 279"/>
                  <a:gd name="T6" fmla="*/ 36 w 36"/>
                  <a:gd name="T7" fmla="*/ 279 h 279"/>
                  <a:gd name="T8" fmla="*/ 36 w 36"/>
                  <a:gd name="T9" fmla="*/ 180 h 279"/>
                  <a:gd name="T10" fmla="*/ 36 w 36"/>
                  <a:gd name="T11" fmla="*/ 0 h 279"/>
                  <a:gd name="T12" fmla="*/ 0 w 36"/>
                  <a:gd name="T13" fmla="*/ 0 h 279"/>
                  <a:gd name="T14" fmla="*/ 0 w 36"/>
                  <a:gd name="T15" fmla="*/ 99 h 279"/>
                  <a:gd name="T16" fmla="*/ 36 w 36"/>
                  <a:gd name="T17" fmla="*/ 99 h 279"/>
                  <a:gd name="T18" fmla="*/ 36 w 36"/>
                  <a:gd name="T19" fmla="*/ 0 h 2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279">
                    <a:moveTo>
                      <a:pt x="36" y="180"/>
                    </a:moveTo>
                    <a:lnTo>
                      <a:pt x="0" y="180"/>
                    </a:lnTo>
                    <a:lnTo>
                      <a:pt x="0" y="279"/>
                    </a:lnTo>
                    <a:lnTo>
                      <a:pt x="36" y="279"/>
                    </a:lnTo>
                    <a:lnTo>
                      <a:pt x="36" y="180"/>
                    </a:lnTo>
                    <a:close/>
                    <a:moveTo>
                      <a:pt x="36" y="0"/>
                    </a:moveTo>
                    <a:lnTo>
                      <a:pt x="0" y="0"/>
                    </a:lnTo>
                    <a:lnTo>
                      <a:pt x="0" y="99"/>
                    </a:lnTo>
                    <a:lnTo>
                      <a:pt x="36" y="99"/>
                    </a:lnTo>
                    <a:lnTo>
                      <a:pt x="3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81" name="Freeform 72"/>
              <p:cNvSpPr>
                <a:spLocks noEditPoints="1"/>
              </p:cNvSpPr>
              <p:nvPr/>
            </p:nvSpPr>
            <p:spPr bwMode="auto">
              <a:xfrm>
                <a:off x="1121" y="2021"/>
                <a:ext cx="36" cy="279"/>
              </a:xfrm>
              <a:custGeom>
                <a:avLst/>
                <a:gdLst>
                  <a:gd name="T0" fmla="*/ 36 w 36"/>
                  <a:gd name="T1" fmla="*/ 180 h 279"/>
                  <a:gd name="T2" fmla="*/ 0 w 36"/>
                  <a:gd name="T3" fmla="*/ 180 h 279"/>
                  <a:gd name="T4" fmla="*/ 0 w 36"/>
                  <a:gd name="T5" fmla="*/ 279 h 279"/>
                  <a:gd name="T6" fmla="*/ 36 w 36"/>
                  <a:gd name="T7" fmla="*/ 279 h 279"/>
                  <a:gd name="T8" fmla="*/ 36 w 36"/>
                  <a:gd name="T9" fmla="*/ 180 h 279"/>
                  <a:gd name="T10" fmla="*/ 36 w 36"/>
                  <a:gd name="T11" fmla="*/ 0 h 279"/>
                  <a:gd name="T12" fmla="*/ 0 w 36"/>
                  <a:gd name="T13" fmla="*/ 0 h 279"/>
                  <a:gd name="T14" fmla="*/ 0 w 36"/>
                  <a:gd name="T15" fmla="*/ 99 h 279"/>
                  <a:gd name="T16" fmla="*/ 36 w 36"/>
                  <a:gd name="T17" fmla="*/ 99 h 279"/>
                  <a:gd name="T18" fmla="*/ 36 w 36"/>
                  <a:gd name="T19" fmla="*/ 0 h 2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279">
                    <a:moveTo>
                      <a:pt x="36" y="180"/>
                    </a:moveTo>
                    <a:lnTo>
                      <a:pt x="0" y="180"/>
                    </a:lnTo>
                    <a:lnTo>
                      <a:pt x="0" y="279"/>
                    </a:lnTo>
                    <a:lnTo>
                      <a:pt x="36" y="279"/>
                    </a:lnTo>
                    <a:lnTo>
                      <a:pt x="36" y="180"/>
                    </a:lnTo>
                    <a:moveTo>
                      <a:pt x="36" y="0"/>
                    </a:moveTo>
                    <a:lnTo>
                      <a:pt x="0" y="0"/>
                    </a:lnTo>
                    <a:lnTo>
                      <a:pt x="0" y="99"/>
                    </a:lnTo>
                    <a:lnTo>
                      <a:pt x="36" y="99"/>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82" name="Rectangle 73"/>
              <p:cNvSpPr>
                <a:spLocks noChangeArrowheads="1"/>
              </p:cNvSpPr>
              <p:nvPr/>
            </p:nvSpPr>
            <p:spPr bwMode="auto">
              <a:xfrm>
                <a:off x="1121" y="2377"/>
                <a:ext cx="36" cy="45"/>
              </a:xfrm>
              <a:prstGeom prst="rect">
                <a:avLst/>
              </a:prstGeom>
              <a:solidFill>
                <a:srgbClr val="D6D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22783" name="Rectangle 74"/>
              <p:cNvSpPr>
                <a:spLocks noChangeArrowheads="1"/>
              </p:cNvSpPr>
              <p:nvPr/>
            </p:nvSpPr>
            <p:spPr bwMode="auto">
              <a:xfrm>
                <a:off x="1121" y="2377"/>
                <a:ext cx="36" cy="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22784" name="Freeform 75"/>
              <p:cNvSpPr/>
              <p:nvPr/>
            </p:nvSpPr>
            <p:spPr bwMode="auto">
              <a:xfrm>
                <a:off x="1412" y="1850"/>
                <a:ext cx="50" cy="58"/>
              </a:xfrm>
              <a:custGeom>
                <a:avLst/>
                <a:gdLst>
                  <a:gd name="T0" fmla="*/ 34 w 50"/>
                  <a:gd name="T1" fmla="*/ 0 h 58"/>
                  <a:gd name="T2" fmla="*/ 0 w 50"/>
                  <a:gd name="T3" fmla="*/ 13 h 58"/>
                  <a:gd name="T4" fmla="*/ 16 w 50"/>
                  <a:gd name="T5" fmla="*/ 58 h 58"/>
                  <a:gd name="T6" fmla="*/ 50 w 50"/>
                  <a:gd name="T7" fmla="*/ 45 h 58"/>
                  <a:gd name="T8" fmla="*/ 34 w 50"/>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8">
                    <a:moveTo>
                      <a:pt x="34" y="0"/>
                    </a:moveTo>
                    <a:lnTo>
                      <a:pt x="0" y="13"/>
                    </a:lnTo>
                    <a:lnTo>
                      <a:pt x="16" y="58"/>
                    </a:lnTo>
                    <a:lnTo>
                      <a:pt x="50" y="45"/>
                    </a:lnTo>
                    <a:lnTo>
                      <a:pt x="34"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85" name="Freeform 76"/>
              <p:cNvSpPr/>
              <p:nvPr/>
            </p:nvSpPr>
            <p:spPr bwMode="auto">
              <a:xfrm>
                <a:off x="1412" y="1850"/>
                <a:ext cx="50" cy="58"/>
              </a:xfrm>
              <a:custGeom>
                <a:avLst/>
                <a:gdLst>
                  <a:gd name="T0" fmla="*/ 34 w 50"/>
                  <a:gd name="T1" fmla="*/ 0 h 58"/>
                  <a:gd name="T2" fmla="*/ 0 w 50"/>
                  <a:gd name="T3" fmla="*/ 13 h 58"/>
                  <a:gd name="T4" fmla="*/ 16 w 50"/>
                  <a:gd name="T5" fmla="*/ 58 h 58"/>
                  <a:gd name="T6" fmla="*/ 50 w 50"/>
                  <a:gd name="T7" fmla="*/ 45 h 58"/>
                  <a:gd name="T8" fmla="*/ 34 w 50"/>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8">
                    <a:moveTo>
                      <a:pt x="34" y="0"/>
                    </a:moveTo>
                    <a:lnTo>
                      <a:pt x="0" y="13"/>
                    </a:lnTo>
                    <a:lnTo>
                      <a:pt x="16" y="58"/>
                    </a:lnTo>
                    <a:lnTo>
                      <a:pt x="50" y="45"/>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86" name="Freeform 77"/>
              <p:cNvSpPr>
                <a:spLocks noEditPoints="1"/>
              </p:cNvSpPr>
              <p:nvPr/>
            </p:nvSpPr>
            <p:spPr bwMode="auto">
              <a:xfrm>
                <a:off x="1455" y="1969"/>
                <a:ext cx="126" cy="267"/>
              </a:xfrm>
              <a:custGeom>
                <a:avLst/>
                <a:gdLst>
                  <a:gd name="T0" fmla="*/ 94 w 126"/>
                  <a:gd name="T1" fmla="*/ 163 h 267"/>
                  <a:gd name="T2" fmla="*/ 60 w 126"/>
                  <a:gd name="T3" fmla="*/ 176 h 267"/>
                  <a:gd name="T4" fmla="*/ 93 w 126"/>
                  <a:gd name="T5" fmla="*/ 267 h 267"/>
                  <a:gd name="T6" fmla="*/ 126 w 126"/>
                  <a:gd name="T7" fmla="*/ 254 h 267"/>
                  <a:gd name="T8" fmla="*/ 94 w 126"/>
                  <a:gd name="T9" fmla="*/ 163 h 267"/>
                  <a:gd name="T10" fmla="*/ 34 w 126"/>
                  <a:gd name="T11" fmla="*/ 0 h 267"/>
                  <a:gd name="T12" fmla="*/ 0 w 126"/>
                  <a:gd name="T13" fmla="*/ 12 h 267"/>
                  <a:gd name="T14" fmla="*/ 33 w 126"/>
                  <a:gd name="T15" fmla="*/ 102 h 267"/>
                  <a:gd name="T16" fmla="*/ 67 w 126"/>
                  <a:gd name="T17" fmla="*/ 90 h 267"/>
                  <a:gd name="T18" fmla="*/ 34 w 126"/>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267">
                    <a:moveTo>
                      <a:pt x="94" y="163"/>
                    </a:moveTo>
                    <a:lnTo>
                      <a:pt x="60" y="176"/>
                    </a:lnTo>
                    <a:lnTo>
                      <a:pt x="93" y="267"/>
                    </a:lnTo>
                    <a:lnTo>
                      <a:pt x="126" y="254"/>
                    </a:lnTo>
                    <a:lnTo>
                      <a:pt x="94" y="163"/>
                    </a:lnTo>
                    <a:close/>
                    <a:moveTo>
                      <a:pt x="34" y="0"/>
                    </a:moveTo>
                    <a:lnTo>
                      <a:pt x="0" y="12"/>
                    </a:lnTo>
                    <a:lnTo>
                      <a:pt x="33" y="102"/>
                    </a:lnTo>
                    <a:lnTo>
                      <a:pt x="67" y="90"/>
                    </a:lnTo>
                    <a:lnTo>
                      <a:pt x="34"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87" name="Freeform 78"/>
              <p:cNvSpPr>
                <a:spLocks noEditPoints="1"/>
              </p:cNvSpPr>
              <p:nvPr/>
            </p:nvSpPr>
            <p:spPr bwMode="auto">
              <a:xfrm>
                <a:off x="1455" y="1969"/>
                <a:ext cx="126" cy="267"/>
              </a:xfrm>
              <a:custGeom>
                <a:avLst/>
                <a:gdLst>
                  <a:gd name="T0" fmla="*/ 94 w 126"/>
                  <a:gd name="T1" fmla="*/ 163 h 267"/>
                  <a:gd name="T2" fmla="*/ 60 w 126"/>
                  <a:gd name="T3" fmla="*/ 176 h 267"/>
                  <a:gd name="T4" fmla="*/ 93 w 126"/>
                  <a:gd name="T5" fmla="*/ 267 h 267"/>
                  <a:gd name="T6" fmla="*/ 126 w 126"/>
                  <a:gd name="T7" fmla="*/ 254 h 267"/>
                  <a:gd name="T8" fmla="*/ 94 w 126"/>
                  <a:gd name="T9" fmla="*/ 163 h 267"/>
                  <a:gd name="T10" fmla="*/ 34 w 126"/>
                  <a:gd name="T11" fmla="*/ 0 h 267"/>
                  <a:gd name="T12" fmla="*/ 0 w 126"/>
                  <a:gd name="T13" fmla="*/ 12 h 267"/>
                  <a:gd name="T14" fmla="*/ 33 w 126"/>
                  <a:gd name="T15" fmla="*/ 102 h 267"/>
                  <a:gd name="T16" fmla="*/ 67 w 126"/>
                  <a:gd name="T17" fmla="*/ 90 h 267"/>
                  <a:gd name="T18" fmla="*/ 34 w 126"/>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267">
                    <a:moveTo>
                      <a:pt x="94" y="163"/>
                    </a:moveTo>
                    <a:lnTo>
                      <a:pt x="60" y="176"/>
                    </a:lnTo>
                    <a:lnTo>
                      <a:pt x="93" y="267"/>
                    </a:lnTo>
                    <a:lnTo>
                      <a:pt x="126" y="254"/>
                    </a:lnTo>
                    <a:lnTo>
                      <a:pt x="94" y="163"/>
                    </a:lnTo>
                    <a:moveTo>
                      <a:pt x="34" y="0"/>
                    </a:moveTo>
                    <a:lnTo>
                      <a:pt x="0" y="12"/>
                    </a:lnTo>
                    <a:lnTo>
                      <a:pt x="33" y="102"/>
                    </a:lnTo>
                    <a:lnTo>
                      <a:pt x="67" y="90"/>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88" name="Freeform 79"/>
              <p:cNvSpPr/>
              <p:nvPr/>
            </p:nvSpPr>
            <p:spPr bwMode="auto">
              <a:xfrm>
                <a:off x="1575" y="2297"/>
                <a:ext cx="49" cy="56"/>
              </a:xfrm>
              <a:custGeom>
                <a:avLst/>
                <a:gdLst>
                  <a:gd name="T0" fmla="*/ 34 w 49"/>
                  <a:gd name="T1" fmla="*/ 0 h 56"/>
                  <a:gd name="T2" fmla="*/ 0 w 49"/>
                  <a:gd name="T3" fmla="*/ 12 h 56"/>
                  <a:gd name="T4" fmla="*/ 15 w 49"/>
                  <a:gd name="T5" fmla="*/ 56 h 56"/>
                  <a:gd name="T6" fmla="*/ 49 w 49"/>
                  <a:gd name="T7" fmla="*/ 44 h 56"/>
                  <a:gd name="T8" fmla="*/ 34 w 49"/>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56">
                    <a:moveTo>
                      <a:pt x="34" y="0"/>
                    </a:moveTo>
                    <a:lnTo>
                      <a:pt x="0" y="12"/>
                    </a:lnTo>
                    <a:lnTo>
                      <a:pt x="15" y="56"/>
                    </a:lnTo>
                    <a:lnTo>
                      <a:pt x="49" y="44"/>
                    </a:lnTo>
                    <a:lnTo>
                      <a:pt x="34"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89" name="Freeform 80"/>
              <p:cNvSpPr/>
              <p:nvPr/>
            </p:nvSpPr>
            <p:spPr bwMode="auto">
              <a:xfrm>
                <a:off x="1575" y="2297"/>
                <a:ext cx="49" cy="56"/>
              </a:xfrm>
              <a:custGeom>
                <a:avLst/>
                <a:gdLst>
                  <a:gd name="T0" fmla="*/ 34 w 49"/>
                  <a:gd name="T1" fmla="*/ 0 h 56"/>
                  <a:gd name="T2" fmla="*/ 0 w 49"/>
                  <a:gd name="T3" fmla="*/ 12 h 56"/>
                  <a:gd name="T4" fmla="*/ 15 w 49"/>
                  <a:gd name="T5" fmla="*/ 56 h 56"/>
                  <a:gd name="T6" fmla="*/ 49 w 49"/>
                  <a:gd name="T7" fmla="*/ 44 h 56"/>
                  <a:gd name="T8" fmla="*/ 34 w 49"/>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56">
                    <a:moveTo>
                      <a:pt x="34" y="0"/>
                    </a:moveTo>
                    <a:lnTo>
                      <a:pt x="0" y="12"/>
                    </a:lnTo>
                    <a:lnTo>
                      <a:pt x="15" y="56"/>
                    </a:lnTo>
                    <a:lnTo>
                      <a:pt x="49" y="44"/>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90" name="Freeform 81"/>
              <p:cNvSpPr>
                <a:spLocks noEditPoints="1"/>
              </p:cNvSpPr>
              <p:nvPr/>
            </p:nvSpPr>
            <p:spPr bwMode="auto">
              <a:xfrm>
                <a:off x="1704" y="1823"/>
                <a:ext cx="202" cy="230"/>
              </a:xfrm>
              <a:custGeom>
                <a:avLst/>
                <a:gdLst>
                  <a:gd name="T0" fmla="*/ 140 w 202"/>
                  <a:gd name="T1" fmla="*/ 133 h 230"/>
                  <a:gd name="T2" fmla="*/ 112 w 202"/>
                  <a:gd name="T3" fmla="*/ 157 h 230"/>
                  <a:gd name="T4" fmla="*/ 174 w 202"/>
                  <a:gd name="T5" fmla="*/ 230 h 230"/>
                  <a:gd name="T6" fmla="*/ 202 w 202"/>
                  <a:gd name="T7" fmla="*/ 208 h 230"/>
                  <a:gd name="T8" fmla="*/ 140 w 202"/>
                  <a:gd name="T9" fmla="*/ 133 h 230"/>
                  <a:gd name="T10" fmla="*/ 27 w 202"/>
                  <a:gd name="T11" fmla="*/ 0 h 230"/>
                  <a:gd name="T12" fmla="*/ 0 w 202"/>
                  <a:gd name="T13" fmla="*/ 23 h 230"/>
                  <a:gd name="T14" fmla="*/ 62 w 202"/>
                  <a:gd name="T15" fmla="*/ 97 h 230"/>
                  <a:gd name="T16" fmla="*/ 89 w 202"/>
                  <a:gd name="T17" fmla="*/ 74 h 230"/>
                  <a:gd name="T18" fmla="*/ 27 w 202"/>
                  <a:gd name="T19" fmla="*/ 0 h 2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 h="230">
                    <a:moveTo>
                      <a:pt x="140" y="133"/>
                    </a:moveTo>
                    <a:lnTo>
                      <a:pt x="112" y="157"/>
                    </a:lnTo>
                    <a:lnTo>
                      <a:pt x="174" y="230"/>
                    </a:lnTo>
                    <a:lnTo>
                      <a:pt x="202" y="208"/>
                    </a:lnTo>
                    <a:lnTo>
                      <a:pt x="140" y="133"/>
                    </a:lnTo>
                    <a:close/>
                    <a:moveTo>
                      <a:pt x="27" y="0"/>
                    </a:moveTo>
                    <a:lnTo>
                      <a:pt x="0" y="23"/>
                    </a:lnTo>
                    <a:lnTo>
                      <a:pt x="62" y="97"/>
                    </a:lnTo>
                    <a:lnTo>
                      <a:pt x="89" y="74"/>
                    </a:lnTo>
                    <a:lnTo>
                      <a:pt x="27"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91" name="Freeform 82"/>
              <p:cNvSpPr>
                <a:spLocks noEditPoints="1"/>
              </p:cNvSpPr>
              <p:nvPr/>
            </p:nvSpPr>
            <p:spPr bwMode="auto">
              <a:xfrm>
                <a:off x="1704" y="1823"/>
                <a:ext cx="202" cy="230"/>
              </a:xfrm>
              <a:custGeom>
                <a:avLst/>
                <a:gdLst>
                  <a:gd name="T0" fmla="*/ 140 w 202"/>
                  <a:gd name="T1" fmla="*/ 133 h 230"/>
                  <a:gd name="T2" fmla="*/ 112 w 202"/>
                  <a:gd name="T3" fmla="*/ 157 h 230"/>
                  <a:gd name="T4" fmla="*/ 174 w 202"/>
                  <a:gd name="T5" fmla="*/ 230 h 230"/>
                  <a:gd name="T6" fmla="*/ 202 w 202"/>
                  <a:gd name="T7" fmla="*/ 208 h 230"/>
                  <a:gd name="T8" fmla="*/ 140 w 202"/>
                  <a:gd name="T9" fmla="*/ 133 h 230"/>
                  <a:gd name="T10" fmla="*/ 27 w 202"/>
                  <a:gd name="T11" fmla="*/ 0 h 230"/>
                  <a:gd name="T12" fmla="*/ 0 w 202"/>
                  <a:gd name="T13" fmla="*/ 23 h 230"/>
                  <a:gd name="T14" fmla="*/ 62 w 202"/>
                  <a:gd name="T15" fmla="*/ 97 h 230"/>
                  <a:gd name="T16" fmla="*/ 89 w 202"/>
                  <a:gd name="T17" fmla="*/ 74 h 230"/>
                  <a:gd name="T18" fmla="*/ 27 w 202"/>
                  <a:gd name="T19" fmla="*/ 0 h 2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 h="230">
                    <a:moveTo>
                      <a:pt x="140" y="133"/>
                    </a:moveTo>
                    <a:lnTo>
                      <a:pt x="112" y="157"/>
                    </a:lnTo>
                    <a:lnTo>
                      <a:pt x="174" y="230"/>
                    </a:lnTo>
                    <a:lnTo>
                      <a:pt x="202" y="208"/>
                    </a:lnTo>
                    <a:lnTo>
                      <a:pt x="140" y="133"/>
                    </a:lnTo>
                    <a:moveTo>
                      <a:pt x="27" y="0"/>
                    </a:moveTo>
                    <a:lnTo>
                      <a:pt x="0" y="23"/>
                    </a:lnTo>
                    <a:lnTo>
                      <a:pt x="62" y="97"/>
                    </a:lnTo>
                    <a:lnTo>
                      <a:pt x="89" y="74"/>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92" name="Freeform 83"/>
              <p:cNvSpPr/>
              <p:nvPr/>
            </p:nvSpPr>
            <p:spPr bwMode="auto">
              <a:xfrm>
                <a:off x="1929" y="2090"/>
                <a:ext cx="57" cy="59"/>
              </a:xfrm>
              <a:custGeom>
                <a:avLst/>
                <a:gdLst>
                  <a:gd name="T0" fmla="*/ 27 w 57"/>
                  <a:gd name="T1" fmla="*/ 0 h 59"/>
                  <a:gd name="T2" fmla="*/ 0 w 57"/>
                  <a:gd name="T3" fmla="*/ 23 h 59"/>
                  <a:gd name="T4" fmla="*/ 30 w 57"/>
                  <a:gd name="T5" fmla="*/ 59 h 59"/>
                  <a:gd name="T6" fmla="*/ 57 w 57"/>
                  <a:gd name="T7" fmla="*/ 37 h 59"/>
                  <a:gd name="T8" fmla="*/ 27 w 57"/>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9">
                    <a:moveTo>
                      <a:pt x="27" y="0"/>
                    </a:moveTo>
                    <a:lnTo>
                      <a:pt x="0" y="23"/>
                    </a:lnTo>
                    <a:lnTo>
                      <a:pt x="30" y="59"/>
                    </a:lnTo>
                    <a:lnTo>
                      <a:pt x="57" y="37"/>
                    </a:lnTo>
                    <a:lnTo>
                      <a:pt x="27"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93" name="Freeform 84"/>
              <p:cNvSpPr/>
              <p:nvPr/>
            </p:nvSpPr>
            <p:spPr bwMode="auto">
              <a:xfrm>
                <a:off x="1929" y="2090"/>
                <a:ext cx="57" cy="59"/>
              </a:xfrm>
              <a:custGeom>
                <a:avLst/>
                <a:gdLst>
                  <a:gd name="T0" fmla="*/ 27 w 57"/>
                  <a:gd name="T1" fmla="*/ 0 h 59"/>
                  <a:gd name="T2" fmla="*/ 0 w 57"/>
                  <a:gd name="T3" fmla="*/ 23 h 59"/>
                  <a:gd name="T4" fmla="*/ 30 w 57"/>
                  <a:gd name="T5" fmla="*/ 59 h 59"/>
                  <a:gd name="T6" fmla="*/ 57 w 57"/>
                  <a:gd name="T7" fmla="*/ 37 h 59"/>
                  <a:gd name="T8" fmla="*/ 27 w 57"/>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9">
                    <a:moveTo>
                      <a:pt x="27" y="0"/>
                    </a:moveTo>
                    <a:lnTo>
                      <a:pt x="0" y="23"/>
                    </a:lnTo>
                    <a:lnTo>
                      <a:pt x="30" y="59"/>
                    </a:lnTo>
                    <a:lnTo>
                      <a:pt x="57" y="37"/>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94" name="Freeform 85"/>
              <p:cNvSpPr/>
              <p:nvPr/>
            </p:nvSpPr>
            <p:spPr bwMode="auto">
              <a:xfrm>
                <a:off x="2047" y="1690"/>
                <a:ext cx="98" cy="79"/>
              </a:xfrm>
              <a:custGeom>
                <a:avLst/>
                <a:gdLst>
                  <a:gd name="T0" fmla="*/ 15 w 98"/>
                  <a:gd name="T1" fmla="*/ 0 h 79"/>
                  <a:gd name="T2" fmla="*/ 0 w 98"/>
                  <a:gd name="T3" fmla="*/ 25 h 79"/>
                  <a:gd name="T4" fmla="*/ 8 w 98"/>
                  <a:gd name="T5" fmla="*/ 39 h 79"/>
                  <a:gd name="T6" fmla="*/ 80 w 98"/>
                  <a:gd name="T7" fmla="*/ 79 h 79"/>
                  <a:gd name="T8" fmla="*/ 98 w 98"/>
                  <a:gd name="T9" fmla="*/ 48 h 79"/>
                  <a:gd name="T10" fmla="*/ 15 w 98"/>
                  <a:gd name="T11" fmla="*/ 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 h="79">
                    <a:moveTo>
                      <a:pt x="15" y="0"/>
                    </a:moveTo>
                    <a:lnTo>
                      <a:pt x="0" y="25"/>
                    </a:lnTo>
                    <a:lnTo>
                      <a:pt x="8" y="39"/>
                    </a:lnTo>
                    <a:lnTo>
                      <a:pt x="80" y="79"/>
                    </a:lnTo>
                    <a:lnTo>
                      <a:pt x="98" y="48"/>
                    </a:lnTo>
                    <a:lnTo>
                      <a:pt x="15"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95" name="Freeform 86"/>
              <p:cNvSpPr/>
              <p:nvPr/>
            </p:nvSpPr>
            <p:spPr bwMode="auto">
              <a:xfrm>
                <a:off x="2047" y="1690"/>
                <a:ext cx="98" cy="79"/>
              </a:xfrm>
              <a:custGeom>
                <a:avLst/>
                <a:gdLst>
                  <a:gd name="T0" fmla="*/ 15 w 98"/>
                  <a:gd name="T1" fmla="*/ 0 h 79"/>
                  <a:gd name="T2" fmla="*/ 0 w 98"/>
                  <a:gd name="T3" fmla="*/ 25 h 79"/>
                  <a:gd name="T4" fmla="*/ 8 w 98"/>
                  <a:gd name="T5" fmla="*/ 39 h 79"/>
                  <a:gd name="T6" fmla="*/ 80 w 98"/>
                  <a:gd name="T7" fmla="*/ 79 h 79"/>
                  <a:gd name="T8" fmla="*/ 98 w 98"/>
                  <a:gd name="T9" fmla="*/ 48 h 79"/>
                  <a:gd name="T10" fmla="*/ 15 w 98"/>
                  <a:gd name="T11" fmla="*/ 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 h="79">
                    <a:moveTo>
                      <a:pt x="15" y="0"/>
                    </a:moveTo>
                    <a:lnTo>
                      <a:pt x="0" y="25"/>
                    </a:lnTo>
                    <a:lnTo>
                      <a:pt x="8" y="39"/>
                    </a:lnTo>
                    <a:lnTo>
                      <a:pt x="80" y="79"/>
                    </a:lnTo>
                    <a:lnTo>
                      <a:pt x="98" y="48"/>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96" name="Freeform 87"/>
              <p:cNvSpPr/>
              <p:nvPr/>
            </p:nvSpPr>
            <p:spPr bwMode="auto">
              <a:xfrm>
                <a:off x="2195" y="1777"/>
                <a:ext cx="58" cy="55"/>
              </a:xfrm>
              <a:custGeom>
                <a:avLst/>
                <a:gdLst>
                  <a:gd name="T0" fmla="*/ 18 w 58"/>
                  <a:gd name="T1" fmla="*/ 0 h 55"/>
                  <a:gd name="T2" fmla="*/ 0 w 58"/>
                  <a:gd name="T3" fmla="*/ 32 h 55"/>
                  <a:gd name="T4" fmla="*/ 40 w 58"/>
                  <a:gd name="T5" fmla="*/ 55 h 55"/>
                  <a:gd name="T6" fmla="*/ 58 w 58"/>
                  <a:gd name="T7" fmla="*/ 24 h 55"/>
                  <a:gd name="T8" fmla="*/ 18 w 58"/>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5">
                    <a:moveTo>
                      <a:pt x="18" y="0"/>
                    </a:moveTo>
                    <a:lnTo>
                      <a:pt x="0" y="32"/>
                    </a:lnTo>
                    <a:lnTo>
                      <a:pt x="40" y="55"/>
                    </a:lnTo>
                    <a:lnTo>
                      <a:pt x="58" y="24"/>
                    </a:lnTo>
                    <a:lnTo>
                      <a:pt x="18"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97" name="Freeform 88"/>
              <p:cNvSpPr/>
              <p:nvPr/>
            </p:nvSpPr>
            <p:spPr bwMode="auto">
              <a:xfrm>
                <a:off x="2195" y="1777"/>
                <a:ext cx="58" cy="55"/>
              </a:xfrm>
              <a:custGeom>
                <a:avLst/>
                <a:gdLst>
                  <a:gd name="T0" fmla="*/ 18 w 58"/>
                  <a:gd name="T1" fmla="*/ 0 h 55"/>
                  <a:gd name="T2" fmla="*/ 0 w 58"/>
                  <a:gd name="T3" fmla="*/ 32 h 55"/>
                  <a:gd name="T4" fmla="*/ 40 w 58"/>
                  <a:gd name="T5" fmla="*/ 55 h 55"/>
                  <a:gd name="T6" fmla="*/ 58 w 58"/>
                  <a:gd name="T7" fmla="*/ 24 h 55"/>
                  <a:gd name="T8" fmla="*/ 18 w 58"/>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5">
                    <a:moveTo>
                      <a:pt x="18" y="0"/>
                    </a:moveTo>
                    <a:lnTo>
                      <a:pt x="0" y="32"/>
                    </a:lnTo>
                    <a:lnTo>
                      <a:pt x="40" y="55"/>
                    </a:lnTo>
                    <a:lnTo>
                      <a:pt x="58" y="24"/>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98" name="Freeform 89"/>
              <p:cNvSpPr/>
              <p:nvPr/>
            </p:nvSpPr>
            <p:spPr bwMode="auto">
              <a:xfrm>
                <a:off x="1872" y="1314"/>
                <a:ext cx="53" cy="43"/>
              </a:xfrm>
              <a:custGeom>
                <a:avLst/>
                <a:gdLst>
                  <a:gd name="T0" fmla="*/ 7 w 53"/>
                  <a:gd name="T1" fmla="*/ 0 h 43"/>
                  <a:gd name="T2" fmla="*/ 0 w 53"/>
                  <a:gd name="T3" fmla="*/ 35 h 43"/>
                  <a:gd name="T4" fmla="*/ 48 w 53"/>
                  <a:gd name="T5" fmla="*/ 43 h 43"/>
                  <a:gd name="T6" fmla="*/ 53 w 53"/>
                  <a:gd name="T7" fmla="*/ 8 h 43"/>
                  <a:gd name="T8" fmla="*/ 7 w 5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3">
                    <a:moveTo>
                      <a:pt x="7" y="0"/>
                    </a:moveTo>
                    <a:lnTo>
                      <a:pt x="0" y="35"/>
                    </a:lnTo>
                    <a:lnTo>
                      <a:pt x="48" y="43"/>
                    </a:lnTo>
                    <a:lnTo>
                      <a:pt x="53" y="8"/>
                    </a:lnTo>
                    <a:lnTo>
                      <a:pt x="7"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99" name="Freeform 90"/>
              <p:cNvSpPr/>
              <p:nvPr/>
            </p:nvSpPr>
            <p:spPr bwMode="auto">
              <a:xfrm>
                <a:off x="1872" y="1314"/>
                <a:ext cx="53" cy="43"/>
              </a:xfrm>
              <a:custGeom>
                <a:avLst/>
                <a:gdLst>
                  <a:gd name="T0" fmla="*/ 7 w 53"/>
                  <a:gd name="T1" fmla="*/ 0 h 43"/>
                  <a:gd name="T2" fmla="*/ 0 w 53"/>
                  <a:gd name="T3" fmla="*/ 35 h 43"/>
                  <a:gd name="T4" fmla="*/ 48 w 53"/>
                  <a:gd name="T5" fmla="*/ 43 h 43"/>
                  <a:gd name="T6" fmla="*/ 53 w 53"/>
                  <a:gd name="T7" fmla="*/ 8 h 43"/>
                  <a:gd name="T8" fmla="*/ 7 w 5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3">
                    <a:moveTo>
                      <a:pt x="7" y="0"/>
                    </a:moveTo>
                    <a:lnTo>
                      <a:pt x="0" y="35"/>
                    </a:lnTo>
                    <a:lnTo>
                      <a:pt x="48" y="43"/>
                    </a:lnTo>
                    <a:lnTo>
                      <a:pt x="53" y="8"/>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00" name="Freeform 91"/>
              <p:cNvSpPr>
                <a:spLocks noEditPoints="1"/>
              </p:cNvSpPr>
              <p:nvPr/>
            </p:nvSpPr>
            <p:spPr bwMode="auto">
              <a:xfrm>
                <a:off x="1996" y="1335"/>
                <a:ext cx="273" cy="82"/>
              </a:xfrm>
              <a:custGeom>
                <a:avLst/>
                <a:gdLst>
                  <a:gd name="T0" fmla="*/ 178 w 273"/>
                  <a:gd name="T1" fmla="*/ 31 h 82"/>
                  <a:gd name="T2" fmla="*/ 172 w 273"/>
                  <a:gd name="T3" fmla="*/ 66 h 82"/>
                  <a:gd name="T4" fmla="*/ 266 w 273"/>
                  <a:gd name="T5" fmla="*/ 82 h 82"/>
                  <a:gd name="T6" fmla="*/ 273 w 273"/>
                  <a:gd name="T7" fmla="*/ 47 h 82"/>
                  <a:gd name="T8" fmla="*/ 178 w 273"/>
                  <a:gd name="T9" fmla="*/ 31 h 82"/>
                  <a:gd name="T10" fmla="*/ 6 w 273"/>
                  <a:gd name="T11" fmla="*/ 0 h 82"/>
                  <a:gd name="T12" fmla="*/ 0 w 273"/>
                  <a:gd name="T13" fmla="*/ 35 h 82"/>
                  <a:gd name="T14" fmla="*/ 95 w 273"/>
                  <a:gd name="T15" fmla="*/ 52 h 82"/>
                  <a:gd name="T16" fmla="*/ 102 w 273"/>
                  <a:gd name="T17" fmla="*/ 17 h 82"/>
                  <a:gd name="T18" fmla="*/ 6 w 273"/>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3" h="82">
                    <a:moveTo>
                      <a:pt x="178" y="31"/>
                    </a:moveTo>
                    <a:lnTo>
                      <a:pt x="172" y="66"/>
                    </a:lnTo>
                    <a:lnTo>
                      <a:pt x="266" y="82"/>
                    </a:lnTo>
                    <a:lnTo>
                      <a:pt x="273" y="47"/>
                    </a:lnTo>
                    <a:lnTo>
                      <a:pt x="178" y="31"/>
                    </a:lnTo>
                    <a:close/>
                    <a:moveTo>
                      <a:pt x="6" y="0"/>
                    </a:moveTo>
                    <a:lnTo>
                      <a:pt x="0" y="35"/>
                    </a:lnTo>
                    <a:lnTo>
                      <a:pt x="95" y="52"/>
                    </a:lnTo>
                    <a:lnTo>
                      <a:pt x="102" y="17"/>
                    </a:lnTo>
                    <a:lnTo>
                      <a:pt x="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01" name="Freeform 92"/>
              <p:cNvSpPr>
                <a:spLocks noEditPoints="1"/>
              </p:cNvSpPr>
              <p:nvPr/>
            </p:nvSpPr>
            <p:spPr bwMode="auto">
              <a:xfrm>
                <a:off x="1996" y="1335"/>
                <a:ext cx="273" cy="82"/>
              </a:xfrm>
              <a:custGeom>
                <a:avLst/>
                <a:gdLst>
                  <a:gd name="T0" fmla="*/ 178 w 273"/>
                  <a:gd name="T1" fmla="*/ 31 h 82"/>
                  <a:gd name="T2" fmla="*/ 172 w 273"/>
                  <a:gd name="T3" fmla="*/ 66 h 82"/>
                  <a:gd name="T4" fmla="*/ 266 w 273"/>
                  <a:gd name="T5" fmla="*/ 82 h 82"/>
                  <a:gd name="T6" fmla="*/ 273 w 273"/>
                  <a:gd name="T7" fmla="*/ 47 h 82"/>
                  <a:gd name="T8" fmla="*/ 178 w 273"/>
                  <a:gd name="T9" fmla="*/ 31 h 82"/>
                  <a:gd name="T10" fmla="*/ 6 w 273"/>
                  <a:gd name="T11" fmla="*/ 0 h 82"/>
                  <a:gd name="T12" fmla="*/ 0 w 273"/>
                  <a:gd name="T13" fmla="*/ 35 h 82"/>
                  <a:gd name="T14" fmla="*/ 95 w 273"/>
                  <a:gd name="T15" fmla="*/ 52 h 82"/>
                  <a:gd name="T16" fmla="*/ 102 w 273"/>
                  <a:gd name="T17" fmla="*/ 17 h 82"/>
                  <a:gd name="T18" fmla="*/ 6 w 273"/>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3" h="82">
                    <a:moveTo>
                      <a:pt x="178" y="31"/>
                    </a:moveTo>
                    <a:lnTo>
                      <a:pt x="172" y="66"/>
                    </a:lnTo>
                    <a:lnTo>
                      <a:pt x="266" y="82"/>
                    </a:lnTo>
                    <a:lnTo>
                      <a:pt x="273" y="47"/>
                    </a:lnTo>
                    <a:lnTo>
                      <a:pt x="178" y="31"/>
                    </a:lnTo>
                    <a:moveTo>
                      <a:pt x="6" y="0"/>
                    </a:moveTo>
                    <a:lnTo>
                      <a:pt x="0" y="35"/>
                    </a:lnTo>
                    <a:lnTo>
                      <a:pt x="95" y="52"/>
                    </a:lnTo>
                    <a:lnTo>
                      <a:pt x="102" y="17"/>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02" name="Freeform 93"/>
              <p:cNvSpPr/>
              <p:nvPr/>
            </p:nvSpPr>
            <p:spPr bwMode="auto">
              <a:xfrm>
                <a:off x="2340" y="1396"/>
                <a:ext cx="53" cy="43"/>
              </a:xfrm>
              <a:custGeom>
                <a:avLst/>
                <a:gdLst>
                  <a:gd name="T0" fmla="*/ 6 w 53"/>
                  <a:gd name="T1" fmla="*/ 0 h 43"/>
                  <a:gd name="T2" fmla="*/ 0 w 53"/>
                  <a:gd name="T3" fmla="*/ 35 h 43"/>
                  <a:gd name="T4" fmla="*/ 46 w 53"/>
                  <a:gd name="T5" fmla="*/ 43 h 43"/>
                  <a:gd name="T6" fmla="*/ 53 w 53"/>
                  <a:gd name="T7" fmla="*/ 8 h 43"/>
                  <a:gd name="T8" fmla="*/ 6 w 5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3">
                    <a:moveTo>
                      <a:pt x="6" y="0"/>
                    </a:moveTo>
                    <a:lnTo>
                      <a:pt x="0" y="35"/>
                    </a:lnTo>
                    <a:lnTo>
                      <a:pt x="46" y="43"/>
                    </a:lnTo>
                    <a:lnTo>
                      <a:pt x="53" y="8"/>
                    </a:lnTo>
                    <a:lnTo>
                      <a:pt x="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03" name="Freeform 94"/>
              <p:cNvSpPr/>
              <p:nvPr/>
            </p:nvSpPr>
            <p:spPr bwMode="auto">
              <a:xfrm>
                <a:off x="2340" y="1396"/>
                <a:ext cx="53" cy="43"/>
              </a:xfrm>
              <a:custGeom>
                <a:avLst/>
                <a:gdLst>
                  <a:gd name="T0" fmla="*/ 6 w 53"/>
                  <a:gd name="T1" fmla="*/ 0 h 43"/>
                  <a:gd name="T2" fmla="*/ 0 w 53"/>
                  <a:gd name="T3" fmla="*/ 35 h 43"/>
                  <a:gd name="T4" fmla="*/ 46 w 53"/>
                  <a:gd name="T5" fmla="*/ 43 h 43"/>
                  <a:gd name="T6" fmla="*/ 53 w 53"/>
                  <a:gd name="T7" fmla="*/ 8 h 43"/>
                  <a:gd name="T8" fmla="*/ 6 w 5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3">
                    <a:moveTo>
                      <a:pt x="6" y="0"/>
                    </a:moveTo>
                    <a:lnTo>
                      <a:pt x="0" y="35"/>
                    </a:lnTo>
                    <a:lnTo>
                      <a:pt x="46" y="43"/>
                    </a:lnTo>
                    <a:lnTo>
                      <a:pt x="53" y="8"/>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04" name="Freeform 95"/>
              <p:cNvSpPr/>
              <p:nvPr/>
            </p:nvSpPr>
            <p:spPr bwMode="auto">
              <a:xfrm>
                <a:off x="1875" y="1066"/>
                <a:ext cx="52" cy="43"/>
              </a:xfrm>
              <a:custGeom>
                <a:avLst/>
                <a:gdLst>
                  <a:gd name="T0" fmla="*/ 46 w 52"/>
                  <a:gd name="T1" fmla="*/ 0 h 43"/>
                  <a:gd name="T2" fmla="*/ 0 w 52"/>
                  <a:gd name="T3" fmla="*/ 8 h 43"/>
                  <a:gd name="T4" fmla="*/ 0 w 52"/>
                  <a:gd name="T5" fmla="*/ 11 h 43"/>
                  <a:gd name="T6" fmla="*/ 5 w 52"/>
                  <a:gd name="T7" fmla="*/ 43 h 43"/>
                  <a:gd name="T8" fmla="*/ 52 w 52"/>
                  <a:gd name="T9" fmla="*/ 35 h 43"/>
                  <a:gd name="T10" fmla="*/ 46 w 52"/>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43">
                    <a:moveTo>
                      <a:pt x="46" y="0"/>
                    </a:moveTo>
                    <a:lnTo>
                      <a:pt x="0" y="8"/>
                    </a:lnTo>
                    <a:lnTo>
                      <a:pt x="0" y="11"/>
                    </a:lnTo>
                    <a:lnTo>
                      <a:pt x="5" y="43"/>
                    </a:lnTo>
                    <a:lnTo>
                      <a:pt x="52" y="35"/>
                    </a:lnTo>
                    <a:lnTo>
                      <a:pt x="4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05" name="Freeform 96"/>
              <p:cNvSpPr/>
              <p:nvPr/>
            </p:nvSpPr>
            <p:spPr bwMode="auto">
              <a:xfrm>
                <a:off x="1875" y="1066"/>
                <a:ext cx="52" cy="43"/>
              </a:xfrm>
              <a:custGeom>
                <a:avLst/>
                <a:gdLst>
                  <a:gd name="T0" fmla="*/ 46 w 52"/>
                  <a:gd name="T1" fmla="*/ 0 h 43"/>
                  <a:gd name="T2" fmla="*/ 0 w 52"/>
                  <a:gd name="T3" fmla="*/ 8 h 43"/>
                  <a:gd name="T4" fmla="*/ 0 w 52"/>
                  <a:gd name="T5" fmla="*/ 11 h 43"/>
                  <a:gd name="T6" fmla="*/ 5 w 52"/>
                  <a:gd name="T7" fmla="*/ 43 h 43"/>
                  <a:gd name="T8" fmla="*/ 52 w 52"/>
                  <a:gd name="T9" fmla="*/ 35 h 43"/>
                  <a:gd name="T10" fmla="*/ 46 w 52"/>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43">
                    <a:moveTo>
                      <a:pt x="46" y="0"/>
                    </a:moveTo>
                    <a:lnTo>
                      <a:pt x="0" y="8"/>
                    </a:lnTo>
                    <a:lnTo>
                      <a:pt x="0" y="11"/>
                    </a:lnTo>
                    <a:lnTo>
                      <a:pt x="5" y="43"/>
                    </a:lnTo>
                    <a:lnTo>
                      <a:pt x="52" y="35"/>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06" name="Freeform 97"/>
              <p:cNvSpPr>
                <a:spLocks noEditPoints="1"/>
              </p:cNvSpPr>
              <p:nvPr/>
            </p:nvSpPr>
            <p:spPr bwMode="auto">
              <a:xfrm>
                <a:off x="1997" y="1005"/>
                <a:ext cx="273" cy="82"/>
              </a:xfrm>
              <a:custGeom>
                <a:avLst/>
                <a:gdLst>
                  <a:gd name="T0" fmla="*/ 95 w 273"/>
                  <a:gd name="T1" fmla="*/ 30 h 82"/>
                  <a:gd name="T2" fmla="*/ 0 w 273"/>
                  <a:gd name="T3" fmla="*/ 47 h 82"/>
                  <a:gd name="T4" fmla="*/ 7 w 273"/>
                  <a:gd name="T5" fmla="*/ 82 h 82"/>
                  <a:gd name="T6" fmla="*/ 102 w 273"/>
                  <a:gd name="T7" fmla="*/ 65 h 82"/>
                  <a:gd name="T8" fmla="*/ 95 w 273"/>
                  <a:gd name="T9" fmla="*/ 30 h 82"/>
                  <a:gd name="T10" fmla="*/ 267 w 273"/>
                  <a:gd name="T11" fmla="*/ 0 h 82"/>
                  <a:gd name="T12" fmla="*/ 172 w 273"/>
                  <a:gd name="T13" fmla="*/ 17 h 82"/>
                  <a:gd name="T14" fmla="*/ 178 w 273"/>
                  <a:gd name="T15" fmla="*/ 52 h 82"/>
                  <a:gd name="T16" fmla="*/ 273 w 273"/>
                  <a:gd name="T17" fmla="*/ 35 h 82"/>
                  <a:gd name="T18" fmla="*/ 267 w 273"/>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3" h="82">
                    <a:moveTo>
                      <a:pt x="95" y="30"/>
                    </a:moveTo>
                    <a:lnTo>
                      <a:pt x="0" y="47"/>
                    </a:lnTo>
                    <a:lnTo>
                      <a:pt x="7" y="82"/>
                    </a:lnTo>
                    <a:lnTo>
                      <a:pt x="102" y="65"/>
                    </a:lnTo>
                    <a:lnTo>
                      <a:pt x="95" y="30"/>
                    </a:lnTo>
                    <a:close/>
                    <a:moveTo>
                      <a:pt x="267" y="0"/>
                    </a:moveTo>
                    <a:lnTo>
                      <a:pt x="172" y="17"/>
                    </a:lnTo>
                    <a:lnTo>
                      <a:pt x="178" y="52"/>
                    </a:lnTo>
                    <a:lnTo>
                      <a:pt x="273" y="35"/>
                    </a:lnTo>
                    <a:lnTo>
                      <a:pt x="267"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07" name="Freeform 98"/>
              <p:cNvSpPr>
                <a:spLocks noEditPoints="1"/>
              </p:cNvSpPr>
              <p:nvPr/>
            </p:nvSpPr>
            <p:spPr bwMode="auto">
              <a:xfrm>
                <a:off x="1997" y="1005"/>
                <a:ext cx="273" cy="82"/>
              </a:xfrm>
              <a:custGeom>
                <a:avLst/>
                <a:gdLst>
                  <a:gd name="T0" fmla="*/ 95 w 273"/>
                  <a:gd name="T1" fmla="*/ 30 h 82"/>
                  <a:gd name="T2" fmla="*/ 0 w 273"/>
                  <a:gd name="T3" fmla="*/ 47 h 82"/>
                  <a:gd name="T4" fmla="*/ 7 w 273"/>
                  <a:gd name="T5" fmla="*/ 82 h 82"/>
                  <a:gd name="T6" fmla="*/ 102 w 273"/>
                  <a:gd name="T7" fmla="*/ 65 h 82"/>
                  <a:gd name="T8" fmla="*/ 95 w 273"/>
                  <a:gd name="T9" fmla="*/ 30 h 82"/>
                  <a:gd name="T10" fmla="*/ 267 w 273"/>
                  <a:gd name="T11" fmla="*/ 0 h 82"/>
                  <a:gd name="T12" fmla="*/ 172 w 273"/>
                  <a:gd name="T13" fmla="*/ 17 h 82"/>
                  <a:gd name="T14" fmla="*/ 178 w 273"/>
                  <a:gd name="T15" fmla="*/ 52 h 82"/>
                  <a:gd name="T16" fmla="*/ 273 w 273"/>
                  <a:gd name="T17" fmla="*/ 35 h 82"/>
                  <a:gd name="T18" fmla="*/ 267 w 273"/>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3" h="82">
                    <a:moveTo>
                      <a:pt x="95" y="30"/>
                    </a:moveTo>
                    <a:lnTo>
                      <a:pt x="0" y="47"/>
                    </a:lnTo>
                    <a:lnTo>
                      <a:pt x="7" y="82"/>
                    </a:lnTo>
                    <a:lnTo>
                      <a:pt x="102" y="65"/>
                    </a:lnTo>
                    <a:lnTo>
                      <a:pt x="95" y="30"/>
                    </a:lnTo>
                    <a:moveTo>
                      <a:pt x="267" y="0"/>
                    </a:moveTo>
                    <a:lnTo>
                      <a:pt x="172" y="17"/>
                    </a:lnTo>
                    <a:lnTo>
                      <a:pt x="178" y="52"/>
                    </a:lnTo>
                    <a:lnTo>
                      <a:pt x="273" y="35"/>
                    </a:lnTo>
                    <a:lnTo>
                      <a:pt x="2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08" name="Freeform 99"/>
              <p:cNvSpPr/>
              <p:nvPr/>
            </p:nvSpPr>
            <p:spPr bwMode="auto">
              <a:xfrm>
                <a:off x="2341" y="983"/>
                <a:ext cx="53" cy="43"/>
              </a:xfrm>
              <a:custGeom>
                <a:avLst/>
                <a:gdLst>
                  <a:gd name="T0" fmla="*/ 46 w 53"/>
                  <a:gd name="T1" fmla="*/ 0 h 43"/>
                  <a:gd name="T2" fmla="*/ 0 w 53"/>
                  <a:gd name="T3" fmla="*/ 8 h 43"/>
                  <a:gd name="T4" fmla="*/ 6 w 53"/>
                  <a:gd name="T5" fmla="*/ 43 h 43"/>
                  <a:gd name="T6" fmla="*/ 53 w 53"/>
                  <a:gd name="T7" fmla="*/ 35 h 43"/>
                  <a:gd name="T8" fmla="*/ 46 w 5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3">
                    <a:moveTo>
                      <a:pt x="46" y="0"/>
                    </a:moveTo>
                    <a:lnTo>
                      <a:pt x="0" y="8"/>
                    </a:lnTo>
                    <a:lnTo>
                      <a:pt x="6" y="43"/>
                    </a:lnTo>
                    <a:lnTo>
                      <a:pt x="53" y="35"/>
                    </a:lnTo>
                    <a:lnTo>
                      <a:pt x="4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09" name="Freeform 100"/>
              <p:cNvSpPr/>
              <p:nvPr/>
            </p:nvSpPr>
            <p:spPr bwMode="auto">
              <a:xfrm>
                <a:off x="2341" y="983"/>
                <a:ext cx="53" cy="43"/>
              </a:xfrm>
              <a:custGeom>
                <a:avLst/>
                <a:gdLst>
                  <a:gd name="T0" fmla="*/ 46 w 53"/>
                  <a:gd name="T1" fmla="*/ 0 h 43"/>
                  <a:gd name="T2" fmla="*/ 0 w 53"/>
                  <a:gd name="T3" fmla="*/ 8 h 43"/>
                  <a:gd name="T4" fmla="*/ 6 w 53"/>
                  <a:gd name="T5" fmla="*/ 43 h 43"/>
                  <a:gd name="T6" fmla="*/ 53 w 53"/>
                  <a:gd name="T7" fmla="*/ 35 h 43"/>
                  <a:gd name="T8" fmla="*/ 46 w 5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3">
                    <a:moveTo>
                      <a:pt x="46" y="0"/>
                    </a:moveTo>
                    <a:lnTo>
                      <a:pt x="0" y="8"/>
                    </a:lnTo>
                    <a:lnTo>
                      <a:pt x="6" y="43"/>
                    </a:lnTo>
                    <a:lnTo>
                      <a:pt x="53" y="35"/>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10" name="Freeform 101"/>
              <p:cNvSpPr/>
              <p:nvPr/>
            </p:nvSpPr>
            <p:spPr bwMode="auto">
              <a:xfrm>
                <a:off x="1788" y="827"/>
                <a:ext cx="58" cy="54"/>
              </a:xfrm>
              <a:custGeom>
                <a:avLst/>
                <a:gdLst>
                  <a:gd name="T0" fmla="*/ 40 w 58"/>
                  <a:gd name="T1" fmla="*/ 0 h 54"/>
                  <a:gd name="T2" fmla="*/ 0 w 58"/>
                  <a:gd name="T3" fmla="*/ 23 h 54"/>
                  <a:gd name="T4" fmla="*/ 18 w 58"/>
                  <a:gd name="T5" fmla="*/ 54 h 54"/>
                  <a:gd name="T6" fmla="*/ 58 w 58"/>
                  <a:gd name="T7" fmla="*/ 30 h 54"/>
                  <a:gd name="T8" fmla="*/ 40 w 58"/>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4">
                    <a:moveTo>
                      <a:pt x="40" y="0"/>
                    </a:moveTo>
                    <a:lnTo>
                      <a:pt x="0" y="23"/>
                    </a:lnTo>
                    <a:lnTo>
                      <a:pt x="18" y="54"/>
                    </a:lnTo>
                    <a:lnTo>
                      <a:pt x="58" y="30"/>
                    </a:lnTo>
                    <a:lnTo>
                      <a:pt x="40"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11" name="Freeform 102"/>
              <p:cNvSpPr/>
              <p:nvPr/>
            </p:nvSpPr>
            <p:spPr bwMode="auto">
              <a:xfrm>
                <a:off x="1788" y="827"/>
                <a:ext cx="58" cy="54"/>
              </a:xfrm>
              <a:custGeom>
                <a:avLst/>
                <a:gdLst>
                  <a:gd name="T0" fmla="*/ 40 w 58"/>
                  <a:gd name="T1" fmla="*/ 0 h 54"/>
                  <a:gd name="T2" fmla="*/ 0 w 58"/>
                  <a:gd name="T3" fmla="*/ 23 h 54"/>
                  <a:gd name="T4" fmla="*/ 18 w 58"/>
                  <a:gd name="T5" fmla="*/ 54 h 54"/>
                  <a:gd name="T6" fmla="*/ 58 w 58"/>
                  <a:gd name="T7" fmla="*/ 30 h 54"/>
                  <a:gd name="T8" fmla="*/ 40 w 58"/>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4">
                    <a:moveTo>
                      <a:pt x="40" y="0"/>
                    </a:moveTo>
                    <a:lnTo>
                      <a:pt x="0" y="23"/>
                    </a:lnTo>
                    <a:lnTo>
                      <a:pt x="18" y="54"/>
                    </a:lnTo>
                    <a:lnTo>
                      <a:pt x="58" y="3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12" name="Freeform 103"/>
              <p:cNvSpPr>
                <a:spLocks noEditPoints="1"/>
              </p:cNvSpPr>
              <p:nvPr/>
            </p:nvSpPr>
            <p:spPr bwMode="auto">
              <a:xfrm>
                <a:off x="1896" y="652"/>
                <a:ext cx="252" cy="167"/>
              </a:xfrm>
              <a:custGeom>
                <a:avLst/>
                <a:gdLst>
                  <a:gd name="T0" fmla="*/ 83 w 252"/>
                  <a:gd name="T1" fmla="*/ 87 h 167"/>
                  <a:gd name="T2" fmla="*/ 0 w 252"/>
                  <a:gd name="T3" fmla="*/ 135 h 167"/>
                  <a:gd name="T4" fmla="*/ 18 w 252"/>
                  <a:gd name="T5" fmla="*/ 167 h 167"/>
                  <a:gd name="T6" fmla="*/ 101 w 252"/>
                  <a:gd name="T7" fmla="*/ 118 h 167"/>
                  <a:gd name="T8" fmla="*/ 83 w 252"/>
                  <a:gd name="T9" fmla="*/ 87 h 167"/>
                  <a:gd name="T10" fmla="*/ 234 w 252"/>
                  <a:gd name="T11" fmla="*/ 0 h 167"/>
                  <a:gd name="T12" fmla="*/ 151 w 252"/>
                  <a:gd name="T13" fmla="*/ 48 h 167"/>
                  <a:gd name="T14" fmla="*/ 169 w 252"/>
                  <a:gd name="T15" fmla="*/ 79 h 167"/>
                  <a:gd name="T16" fmla="*/ 252 w 252"/>
                  <a:gd name="T17" fmla="*/ 32 h 167"/>
                  <a:gd name="T18" fmla="*/ 234 w 252"/>
                  <a:gd name="T19" fmla="*/ 0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2" h="167">
                    <a:moveTo>
                      <a:pt x="83" y="87"/>
                    </a:moveTo>
                    <a:lnTo>
                      <a:pt x="0" y="135"/>
                    </a:lnTo>
                    <a:lnTo>
                      <a:pt x="18" y="167"/>
                    </a:lnTo>
                    <a:lnTo>
                      <a:pt x="101" y="118"/>
                    </a:lnTo>
                    <a:lnTo>
                      <a:pt x="83" y="87"/>
                    </a:lnTo>
                    <a:close/>
                    <a:moveTo>
                      <a:pt x="234" y="0"/>
                    </a:moveTo>
                    <a:lnTo>
                      <a:pt x="151" y="48"/>
                    </a:lnTo>
                    <a:lnTo>
                      <a:pt x="169" y="79"/>
                    </a:lnTo>
                    <a:lnTo>
                      <a:pt x="252" y="32"/>
                    </a:lnTo>
                    <a:lnTo>
                      <a:pt x="234"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13" name="Freeform 104"/>
              <p:cNvSpPr>
                <a:spLocks noEditPoints="1"/>
              </p:cNvSpPr>
              <p:nvPr/>
            </p:nvSpPr>
            <p:spPr bwMode="auto">
              <a:xfrm>
                <a:off x="1896" y="652"/>
                <a:ext cx="252" cy="167"/>
              </a:xfrm>
              <a:custGeom>
                <a:avLst/>
                <a:gdLst>
                  <a:gd name="T0" fmla="*/ 83 w 252"/>
                  <a:gd name="T1" fmla="*/ 87 h 167"/>
                  <a:gd name="T2" fmla="*/ 0 w 252"/>
                  <a:gd name="T3" fmla="*/ 135 h 167"/>
                  <a:gd name="T4" fmla="*/ 18 w 252"/>
                  <a:gd name="T5" fmla="*/ 167 h 167"/>
                  <a:gd name="T6" fmla="*/ 101 w 252"/>
                  <a:gd name="T7" fmla="*/ 118 h 167"/>
                  <a:gd name="T8" fmla="*/ 83 w 252"/>
                  <a:gd name="T9" fmla="*/ 87 h 167"/>
                  <a:gd name="T10" fmla="*/ 234 w 252"/>
                  <a:gd name="T11" fmla="*/ 0 h 167"/>
                  <a:gd name="T12" fmla="*/ 151 w 252"/>
                  <a:gd name="T13" fmla="*/ 48 h 167"/>
                  <a:gd name="T14" fmla="*/ 169 w 252"/>
                  <a:gd name="T15" fmla="*/ 79 h 167"/>
                  <a:gd name="T16" fmla="*/ 252 w 252"/>
                  <a:gd name="T17" fmla="*/ 32 h 167"/>
                  <a:gd name="T18" fmla="*/ 234 w 252"/>
                  <a:gd name="T19" fmla="*/ 0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2" h="167">
                    <a:moveTo>
                      <a:pt x="83" y="87"/>
                    </a:moveTo>
                    <a:lnTo>
                      <a:pt x="0" y="135"/>
                    </a:lnTo>
                    <a:lnTo>
                      <a:pt x="18" y="167"/>
                    </a:lnTo>
                    <a:lnTo>
                      <a:pt x="101" y="118"/>
                    </a:lnTo>
                    <a:lnTo>
                      <a:pt x="83" y="87"/>
                    </a:lnTo>
                    <a:moveTo>
                      <a:pt x="234" y="0"/>
                    </a:moveTo>
                    <a:lnTo>
                      <a:pt x="151" y="48"/>
                    </a:lnTo>
                    <a:lnTo>
                      <a:pt x="169" y="79"/>
                    </a:lnTo>
                    <a:lnTo>
                      <a:pt x="252" y="32"/>
                    </a:lnTo>
                    <a:lnTo>
                      <a:pt x="2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14" name="Freeform 105"/>
              <p:cNvSpPr/>
              <p:nvPr/>
            </p:nvSpPr>
            <p:spPr bwMode="auto">
              <a:xfrm>
                <a:off x="2198" y="589"/>
                <a:ext cx="59" cy="55"/>
              </a:xfrm>
              <a:custGeom>
                <a:avLst/>
                <a:gdLst>
                  <a:gd name="T0" fmla="*/ 41 w 59"/>
                  <a:gd name="T1" fmla="*/ 0 h 55"/>
                  <a:gd name="T2" fmla="*/ 0 w 59"/>
                  <a:gd name="T3" fmla="*/ 24 h 55"/>
                  <a:gd name="T4" fmla="*/ 18 w 59"/>
                  <a:gd name="T5" fmla="*/ 55 h 55"/>
                  <a:gd name="T6" fmla="*/ 59 w 59"/>
                  <a:gd name="T7" fmla="*/ 31 h 55"/>
                  <a:gd name="T8" fmla="*/ 41 w 59"/>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55">
                    <a:moveTo>
                      <a:pt x="41" y="0"/>
                    </a:moveTo>
                    <a:lnTo>
                      <a:pt x="0" y="24"/>
                    </a:lnTo>
                    <a:lnTo>
                      <a:pt x="18" y="55"/>
                    </a:lnTo>
                    <a:lnTo>
                      <a:pt x="59" y="31"/>
                    </a:lnTo>
                    <a:lnTo>
                      <a:pt x="41"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15" name="Freeform 106"/>
              <p:cNvSpPr/>
              <p:nvPr/>
            </p:nvSpPr>
            <p:spPr bwMode="auto">
              <a:xfrm>
                <a:off x="2198" y="589"/>
                <a:ext cx="59" cy="55"/>
              </a:xfrm>
              <a:custGeom>
                <a:avLst/>
                <a:gdLst>
                  <a:gd name="T0" fmla="*/ 41 w 59"/>
                  <a:gd name="T1" fmla="*/ 0 h 55"/>
                  <a:gd name="T2" fmla="*/ 0 w 59"/>
                  <a:gd name="T3" fmla="*/ 24 h 55"/>
                  <a:gd name="T4" fmla="*/ 18 w 59"/>
                  <a:gd name="T5" fmla="*/ 55 h 55"/>
                  <a:gd name="T6" fmla="*/ 59 w 59"/>
                  <a:gd name="T7" fmla="*/ 31 h 55"/>
                  <a:gd name="T8" fmla="*/ 41 w 59"/>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55">
                    <a:moveTo>
                      <a:pt x="41" y="0"/>
                    </a:moveTo>
                    <a:lnTo>
                      <a:pt x="0" y="24"/>
                    </a:lnTo>
                    <a:lnTo>
                      <a:pt x="18" y="55"/>
                    </a:lnTo>
                    <a:lnTo>
                      <a:pt x="59" y="31"/>
                    </a:lnTo>
                    <a:lnTo>
                      <a:pt x="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16" name="Freeform 107"/>
              <p:cNvSpPr/>
              <p:nvPr/>
            </p:nvSpPr>
            <p:spPr bwMode="auto">
              <a:xfrm>
                <a:off x="1630" y="633"/>
                <a:ext cx="57" cy="60"/>
              </a:xfrm>
              <a:custGeom>
                <a:avLst/>
                <a:gdLst>
                  <a:gd name="T0" fmla="*/ 30 w 57"/>
                  <a:gd name="T1" fmla="*/ 0 h 60"/>
                  <a:gd name="T2" fmla="*/ 0 w 57"/>
                  <a:gd name="T3" fmla="*/ 37 h 60"/>
                  <a:gd name="T4" fmla="*/ 27 w 57"/>
                  <a:gd name="T5" fmla="*/ 60 h 60"/>
                  <a:gd name="T6" fmla="*/ 57 w 57"/>
                  <a:gd name="T7" fmla="*/ 23 h 60"/>
                  <a:gd name="T8" fmla="*/ 30 w 57"/>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60">
                    <a:moveTo>
                      <a:pt x="30" y="0"/>
                    </a:moveTo>
                    <a:lnTo>
                      <a:pt x="0" y="37"/>
                    </a:lnTo>
                    <a:lnTo>
                      <a:pt x="27" y="60"/>
                    </a:lnTo>
                    <a:lnTo>
                      <a:pt x="57" y="23"/>
                    </a:lnTo>
                    <a:lnTo>
                      <a:pt x="30"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17" name="Freeform 108"/>
              <p:cNvSpPr/>
              <p:nvPr/>
            </p:nvSpPr>
            <p:spPr bwMode="auto">
              <a:xfrm>
                <a:off x="1630" y="633"/>
                <a:ext cx="57" cy="60"/>
              </a:xfrm>
              <a:custGeom>
                <a:avLst/>
                <a:gdLst>
                  <a:gd name="T0" fmla="*/ 30 w 57"/>
                  <a:gd name="T1" fmla="*/ 0 h 60"/>
                  <a:gd name="T2" fmla="*/ 0 w 57"/>
                  <a:gd name="T3" fmla="*/ 37 h 60"/>
                  <a:gd name="T4" fmla="*/ 27 w 57"/>
                  <a:gd name="T5" fmla="*/ 60 h 60"/>
                  <a:gd name="T6" fmla="*/ 57 w 57"/>
                  <a:gd name="T7" fmla="*/ 23 h 60"/>
                  <a:gd name="T8" fmla="*/ 30 w 57"/>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60">
                    <a:moveTo>
                      <a:pt x="30" y="0"/>
                    </a:moveTo>
                    <a:lnTo>
                      <a:pt x="0" y="37"/>
                    </a:lnTo>
                    <a:lnTo>
                      <a:pt x="27" y="60"/>
                    </a:lnTo>
                    <a:lnTo>
                      <a:pt x="57" y="23"/>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18" name="Freeform 109"/>
              <p:cNvSpPr>
                <a:spLocks noEditPoints="1"/>
              </p:cNvSpPr>
              <p:nvPr/>
            </p:nvSpPr>
            <p:spPr bwMode="auto">
              <a:xfrm>
                <a:off x="1710" y="366"/>
                <a:ext cx="202" cy="231"/>
              </a:xfrm>
              <a:custGeom>
                <a:avLst/>
                <a:gdLst>
                  <a:gd name="T0" fmla="*/ 62 w 202"/>
                  <a:gd name="T1" fmla="*/ 134 h 231"/>
                  <a:gd name="T2" fmla="*/ 0 w 202"/>
                  <a:gd name="T3" fmla="*/ 207 h 231"/>
                  <a:gd name="T4" fmla="*/ 28 w 202"/>
                  <a:gd name="T5" fmla="*/ 231 h 231"/>
                  <a:gd name="T6" fmla="*/ 90 w 202"/>
                  <a:gd name="T7" fmla="*/ 157 h 231"/>
                  <a:gd name="T8" fmla="*/ 62 w 202"/>
                  <a:gd name="T9" fmla="*/ 134 h 231"/>
                  <a:gd name="T10" fmla="*/ 175 w 202"/>
                  <a:gd name="T11" fmla="*/ 0 h 231"/>
                  <a:gd name="T12" fmla="*/ 113 w 202"/>
                  <a:gd name="T13" fmla="*/ 74 h 231"/>
                  <a:gd name="T14" fmla="*/ 140 w 202"/>
                  <a:gd name="T15" fmla="*/ 97 h 231"/>
                  <a:gd name="T16" fmla="*/ 202 w 202"/>
                  <a:gd name="T17" fmla="*/ 23 h 231"/>
                  <a:gd name="T18" fmla="*/ 175 w 202"/>
                  <a:gd name="T19" fmla="*/ 0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 h="231">
                    <a:moveTo>
                      <a:pt x="62" y="134"/>
                    </a:moveTo>
                    <a:lnTo>
                      <a:pt x="0" y="207"/>
                    </a:lnTo>
                    <a:lnTo>
                      <a:pt x="28" y="231"/>
                    </a:lnTo>
                    <a:lnTo>
                      <a:pt x="90" y="157"/>
                    </a:lnTo>
                    <a:lnTo>
                      <a:pt x="62" y="134"/>
                    </a:lnTo>
                    <a:close/>
                    <a:moveTo>
                      <a:pt x="175" y="0"/>
                    </a:moveTo>
                    <a:lnTo>
                      <a:pt x="113" y="74"/>
                    </a:lnTo>
                    <a:lnTo>
                      <a:pt x="140" y="97"/>
                    </a:lnTo>
                    <a:lnTo>
                      <a:pt x="202" y="23"/>
                    </a:lnTo>
                    <a:lnTo>
                      <a:pt x="175"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19" name="Freeform 110"/>
              <p:cNvSpPr>
                <a:spLocks noEditPoints="1"/>
              </p:cNvSpPr>
              <p:nvPr/>
            </p:nvSpPr>
            <p:spPr bwMode="auto">
              <a:xfrm>
                <a:off x="1710" y="366"/>
                <a:ext cx="202" cy="231"/>
              </a:xfrm>
              <a:custGeom>
                <a:avLst/>
                <a:gdLst>
                  <a:gd name="T0" fmla="*/ 62 w 202"/>
                  <a:gd name="T1" fmla="*/ 134 h 231"/>
                  <a:gd name="T2" fmla="*/ 0 w 202"/>
                  <a:gd name="T3" fmla="*/ 207 h 231"/>
                  <a:gd name="T4" fmla="*/ 28 w 202"/>
                  <a:gd name="T5" fmla="*/ 231 h 231"/>
                  <a:gd name="T6" fmla="*/ 90 w 202"/>
                  <a:gd name="T7" fmla="*/ 157 h 231"/>
                  <a:gd name="T8" fmla="*/ 62 w 202"/>
                  <a:gd name="T9" fmla="*/ 134 h 231"/>
                  <a:gd name="T10" fmla="*/ 175 w 202"/>
                  <a:gd name="T11" fmla="*/ 0 h 231"/>
                  <a:gd name="T12" fmla="*/ 113 w 202"/>
                  <a:gd name="T13" fmla="*/ 74 h 231"/>
                  <a:gd name="T14" fmla="*/ 140 w 202"/>
                  <a:gd name="T15" fmla="*/ 97 h 231"/>
                  <a:gd name="T16" fmla="*/ 202 w 202"/>
                  <a:gd name="T17" fmla="*/ 23 h 231"/>
                  <a:gd name="T18" fmla="*/ 175 w 202"/>
                  <a:gd name="T19" fmla="*/ 0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 h="231">
                    <a:moveTo>
                      <a:pt x="62" y="134"/>
                    </a:moveTo>
                    <a:lnTo>
                      <a:pt x="0" y="207"/>
                    </a:lnTo>
                    <a:lnTo>
                      <a:pt x="28" y="231"/>
                    </a:lnTo>
                    <a:lnTo>
                      <a:pt x="90" y="157"/>
                    </a:lnTo>
                    <a:lnTo>
                      <a:pt x="62" y="134"/>
                    </a:lnTo>
                    <a:moveTo>
                      <a:pt x="175" y="0"/>
                    </a:moveTo>
                    <a:lnTo>
                      <a:pt x="113" y="74"/>
                    </a:lnTo>
                    <a:lnTo>
                      <a:pt x="140" y="97"/>
                    </a:lnTo>
                    <a:lnTo>
                      <a:pt x="202" y="23"/>
                    </a:lnTo>
                    <a:lnTo>
                      <a:pt x="1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20" name="Freeform 111"/>
              <p:cNvSpPr/>
              <p:nvPr/>
            </p:nvSpPr>
            <p:spPr bwMode="auto">
              <a:xfrm>
                <a:off x="1934" y="270"/>
                <a:ext cx="59" cy="60"/>
              </a:xfrm>
              <a:custGeom>
                <a:avLst/>
                <a:gdLst>
                  <a:gd name="T0" fmla="*/ 31 w 59"/>
                  <a:gd name="T1" fmla="*/ 0 h 60"/>
                  <a:gd name="T2" fmla="*/ 0 w 59"/>
                  <a:gd name="T3" fmla="*/ 36 h 60"/>
                  <a:gd name="T4" fmla="*/ 28 w 59"/>
                  <a:gd name="T5" fmla="*/ 60 h 60"/>
                  <a:gd name="T6" fmla="*/ 59 w 59"/>
                  <a:gd name="T7" fmla="*/ 23 h 60"/>
                  <a:gd name="T8" fmla="*/ 31 w 59"/>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60">
                    <a:moveTo>
                      <a:pt x="31" y="0"/>
                    </a:moveTo>
                    <a:lnTo>
                      <a:pt x="0" y="36"/>
                    </a:lnTo>
                    <a:lnTo>
                      <a:pt x="28" y="60"/>
                    </a:lnTo>
                    <a:lnTo>
                      <a:pt x="59" y="23"/>
                    </a:lnTo>
                    <a:lnTo>
                      <a:pt x="31"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21" name="Freeform 112"/>
              <p:cNvSpPr/>
              <p:nvPr/>
            </p:nvSpPr>
            <p:spPr bwMode="auto">
              <a:xfrm>
                <a:off x="1934" y="270"/>
                <a:ext cx="59" cy="60"/>
              </a:xfrm>
              <a:custGeom>
                <a:avLst/>
                <a:gdLst>
                  <a:gd name="T0" fmla="*/ 31 w 59"/>
                  <a:gd name="T1" fmla="*/ 0 h 60"/>
                  <a:gd name="T2" fmla="*/ 0 w 59"/>
                  <a:gd name="T3" fmla="*/ 36 h 60"/>
                  <a:gd name="T4" fmla="*/ 28 w 59"/>
                  <a:gd name="T5" fmla="*/ 60 h 60"/>
                  <a:gd name="T6" fmla="*/ 59 w 59"/>
                  <a:gd name="T7" fmla="*/ 23 h 60"/>
                  <a:gd name="T8" fmla="*/ 31 w 59"/>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60">
                    <a:moveTo>
                      <a:pt x="31" y="0"/>
                    </a:moveTo>
                    <a:lnTo>
                      <a:pt x="0" y="36"/>
                    </a:lnTo>
                    <a:lnTo>
                      <a:pt x="28" y="60"/>
                    </a:lnTo>
                    <a:lnTo>
                      <a:pt x="59" y="23"/>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22" name="Freeform 113"/>
              <p:cNvSpPr/>
              <p:nvPr/>
            </p:nvSpPr>
            <p:spPr bwMode="auto">
              <a:xfrm>
                <a:off x="1420" y="510"/>
                <a:ext cx="50" cy="56"/>
              </a:xfrm>
              <a:custGeom>
                <a:avLst/>
                <a:gdLst>
                  <a:gd name="T0" fmla="*/ 16 w 50"/>
                  <a:gd name="T1" fmla="*/ 0 h 56"/>
                  <a:gd name="T2" fmla="*/ 0 w 50"/>
                  <a:gd name="T3" fmla="*/ 44 h 56"/>
                  <a:gd name="T4" fmla="*/ 34 w 50"/>
                  <a:gd name="T5" fmla="*/ 56 h 56"/>
                  <a:gd name="T6" fmla="*/ 50 w 50"/>
                  <a:gd name="T7" fmla="*/ 12 h 56"/>
                  <a:gd name="T8" fmla="*/ 16 w 50"/>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6">
                    <a:moveTo>
                      <a:pt x="16" y="0"/>
                    </a:moveTo>
                    <a:lnTo>
                      <a:pt x="0" y="44"/>
                    </a:lnTo>
                    <a:lnTo>
                      <a:pt x="34" y="56"/>
                    </a:lnTo>
                    <a:lnTo>
                      <a:pt x="50" y="12"/>
                    </a:lnTo>
                    <a:lnTo>
                      <a:pt x="1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23" name="Freeform 114"/>
              <p:cNvSpPr/>
              <p:nvPr/>
            </p:nvSpPr>
            <p:spPr bwMode="auto">
              <a:xfrm>
                <a:off x="1420" y="510"/>
                <a:ext cx="50" cy="56"/>
              </a:xfrm>
              <a:custGeom>
                <a:avLst/>
                <a:gdLst>
                  <a:gd name="T0" fmla="*/ 16 w 50"/>
                  <a:gd name="T1" fmla="*/ 0 h 56"/>
                  <a:gd name="T2" fmla="*/ 0 w 50"/>
                  <a:gd name="T3" fmla="*/ 44 h 56"/>
                  <a:gd name="T4" fmla="*/ 34 w 50"/>
                  <a:gd name="T5" fmla="*/ 56 h 56"/>
                  <a:gd name="T6" fmla="*/ 50 w 50"/>
                  <a:gd name="T7" fmla="*/ 12 h 56"/>
                  <a:gd name="T8" fmla="*/ 16 w 50"/>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6">
                    <a:moveTo>
                      <a:pt x="16" y="0"/>
                    </a:moveTo>
                    <a:lnTo>
                      <a:pt x="0" y="44"/>
                    </a:lnTo>
                    <a:lnTo>
                      <a:pt x="34" y="56"/>
                    </a:lnTo>
                    <a:lnTo>
                      <a:pt x="50" y="12"/>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24" name="Freeform 115"/>
              <p:cNvSpPr>
                <a:spLocks noEditPoints="1"/>
              </p:cNvSpPr>
              <p:nvPr/>
            </p:nvSpPr>
            <p:spPr bwMode="auto">
              <a:xfrm>
                <a:off x="1463" y="182"/>
                <a:ext cx="126" cy="267"/>
              </a:xfrm>
              <a:custGeom>
                <a:avLst/>
                <a:gdLst>
                  <a:gd name="T0" fmla="*/ 33 w 126"/>
                  <a:gd name="T1" fmla="*/ 163 h 267"/>
                  <a:gd name="T2" fmla="*/ 0 w 126"/>
                  <a:gd name="T3" fmla="*/ 255 h 267"/>
                  <a:gd name="T4" fmla="*/ 34 w 126"/>
                  <a:gd name="T5" fmla="*/ 267 h 267"/>
                  <a:gd name="T6" fmla="*/ 67 w 126"/>
                  <a:gd name="T7" fmla="*/ 176 h 267"/>
                  <a:gd name="T8" fmla="*/ 33 w 126"/>
                  <a:gd name="T9" fmla="*/ 163 h 267"/>
                  <a:gd name="T10" fmla="*/ 93 w 126"/>
                  <a:gd name="T11" fmla="*/ 0 h 267"/>
                  <a:gd name="T12" fmla="*/ 60 w 126"/>
                  <a:gd name="T13" fmla="*/ 90 h 267"/>
                  <a:gd name="T14" fmla="*/ 94 w 126"/>
                  <a:gd name="T15" fmla="*/ 102 h 267"/>
                  <a:gd name="T16" fmla="*/ 126 w 126"/>
                  <a:gd name="T17" fmla="*/ 12 h 267"/>
                  <a:gd name="T18" fmla="*/ 93 w 126"/>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267">
                    <a:moveTo>
                      <a:pt x="33" y="163"/>
                    </a:moveTo>
                    <a:lnTo>
                      <a:pt x="0" y="255"/>
                    </a:lnTo>
                    <a:lnTo>
                      <a:pt x="34" y="267"/>
                    </a:lnTo>
                    <a:lnTo>
                      <a:pt x="67" y="176"/>
                    </a:lnTo>
                    <a:lnTo>
                      <a:pt x="33" y="163"/>
                    </a:lnTo>
                    <a:close/>
                    <a:moveTo>
                      <a:pt x="93" y="0"/>
                    </a:moveTo>
                    <a:lnTo>
                      <a:pt x="60" y="90"/>
                    </a:lnTo>
                    <a:lnTo>
                      <a:pt x="94" y="102"/>
                    </a:lnTo>
                    <a:lnTo>
                      <a:pt x="126" y="12"/>
                    </a:lnTo>
                    <a:lnTo>
                      <a:pt x="93"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25" name="Freeform 116"/>
              <p:cNvSpPr>
                <a:spLocks noEditPoints="1"/>
              </p:cNvSpPr>
              <p:nvPr/>
            </p:nvSpPr>
            <p:spPr bwMode="auto">
              <a:xfrm>
                <a:off x="1463" y="182"/>
                <a:ext cx="126" cy="267"/>
              </a:xfrm>
              <a:custGeom>
                <a:avLst/>
                <a:gdLst>
                  <a:gd name="T0" fmla="*/ 33 w 126"/>
                  <a:gd name="T1" fmla="*/ 163 h 267"/>
                  <a:gd name="T2" fmla="*/ 0 w 126"/>
                  <a:gd name="T3" fmla="*/ 255 h 267"/>
                  <a:gd name="T4" fmla="*/ 34 w 126"/>
                  <a:gd name="T5" fmla="*/ 267 h 267"/>
                  <a:gd name="T6" fmla="*/ 67 w 126"/>
                  <a:gd name="T7" fmla="*/ 176 h 267"/>
                  <a:gd name="T8" fmla="*/ 33 w 126"/>
                  <a:gd name="T9" fmla="*/ 163 h 267"/>
                  <a:gd name="T10" fmla="*/ 93 w 126"/>
                  <a:gd name="T11" fmla="*/ 0 h 267"/>
                  <a:gd name="T12" fmla="*/ 60 w 126"/>
                  <a:gd name="T13" fmla="*/ 90 h 267"/>
                  <a:gd name="T14" fmla="*/ 94 w 126"/>
                  <a:gd name="T15" fmla="*/ 102 h 267"/>
                  <a:gd name="T16" fmla="*/ 126 w 126"/>
                  <a:gd name="T17" fmla="*/ 12 h 267"/>
                  <a:gd name="T18" fmla="*/ 93 w 126"/>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267">
                    <a:moveTo>
                      <a:pt x="33" y="163"/>
                    </a:moveTo>
                    <a:lnTo>
                      <a:pt x="0" y="255"/>
                    </a:lnTo>
                    <a:lnTo>
                      <a:pt x="34" y="267"/>
                    </a:lnTo>
                    <a:lnTo>
                      <a:pt x="67" y="176"/>
                    </a:lnTo>
                    <a:lnTo>
                      <a:pt x="33" y="163"/>
                    </a:lnTo>
                    <a:moveTo>
                      <a:pt x="93" y="0"/>
                    </a:moveTo>
                    <a:lnTo>
                      <a:pt x="60" y="90"/>
                    </a:lnTo>
                    <a:lnTo>
                      <a:pt x="94" y="102"/>
                    </a:lnTo>
                    <a:lnTo>
                      <a:pt x="126" y="12"/>
                    </a:lnTo>
                    <a:lnTo>
                      <a:pt x="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26" name="Freeform 117"/>
              <p:cNvSpPr/>
              <p:nvPr/>
            </p:nvSpPr>
            <p:spPr bwMode="auto">
              <a:xfrm>
                <a:off x="1581" y="64"/>
                <a:ext cx="51" cy="57"/>
              </a:xfrm>
              <a:custGeom>
                <a:avLst/>
                <a:gdLst>
                  <a:gd name="T0" fmla="*/ 17 w 51"/>
                  <a:gd name="T1" fmla="*/ 0 h 57"/>
                  <a:gd name="T2" fmla="*/ 0 w 51"/>
                  <a:gd name="T3" fmla="*/ 45 h 57"/>
                  <a:gd name="T4" fmla="*/ 35 w 51"/>
                  <a:gd name="T5" fmla="*/ 57 h 57"/>
                  <a:gd name="T6" fmla="*/ 51 w 51"/>
                  <a:gd name="T7" fmla="*/ 12 h 57"/>
                  <a:gd name="T8" fmla="*/ 17 w 51"/>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7">
                    <a:moveTo>
                      <a:pt x="17" y="0"/>
                    </a:moveTo>
                    <a:lnTo>
                      <a:pt x="0" y="45"/>
                    </a:lnTo>
                    <a:lnTo>
                      <a:pt x="35" y="57"/>
                    </a:lnTo>
                    <a:lnTo>
                      <a:pt x="51" y="12"/>
                    </a:lnTo>
                    <a:lnTo>
                      <a:pt x="17"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27" name="Freeform 118"/>
              <p:cNvSpPr/>
              <p:nvPr/>
            </p:nvSpPr>
            <p:spPr bwMode="auto">
              <a:xfrm>
                <a:off x="1581" y="64"/>
                <a:ext cx="51" cy="57"/>
              </a:xfrm>
              <a:custGeom>
                <a:avLst/>
                <a:gdLst>
                  <a:gd name="T0" fmla="*/ 17 w 51"/>
                  <a:gd name="T1" fmla="*/ 0 h 57"/>
                  <a:gd name="T2" fmla="*/ 0 w 51"/>
                  <a:gd name="T3" fmla="*/ 45 h 57"/>
                  <a:gd name="T4" fmla="*/ 35 w 51"/>
                  <a:gd name="T5" fmla="*/ 57 h 57"/>
                  <a:gd name="T6" fmla="*/ 51 w 51"/>
                  <a:gd name="T7" fmla="*/ 12 h 57"/>
                  <a:gd name="T8" fmla="*/ 17 w 51"/>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7">
                    <a:moveTo>
                      <a:pt x="17" y="0"/>
                    </a:moveTo>
                    <a:lnTo>
                      <a:pt x="0" y="45"/>
                    </a:lnTo>
                    <a:lnTo>
                      <a:pt x="35" y="57"/>
                    </a:lnTo>
                    <a:lnTo>
                      <a:pt x="51" y="12"/>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28" name="Freeform 119"/>
              <p:cNvSpPr>
                <a:spLocks noEditPoints="1"/>
              </p:cNvSpPr>
              <p:nvPr/>
            </p:nvSpPr>
            <p:spPr bwMode="auto">
              <a:xfrm>
                <a:off x="1318" y="319"/>
                <a:ext cx="66" cy="208"/>
              </a:xfrm>
              <a:custGeom>
                <a:avLst/>
                <a:gdLst>
                  <a:gd name="T0" fmla="*/ 4 w 66"/>
                  <a:gd name="T1" fmla="*/ 137 h 208"/>
                  <a:gd name="T2" fmla="*/ 0 w 66"/>
                  <a:gd name="T3" fmla="*/ 159 h 208"/>
                  <a:gd name="T4" fmla="*/ 28 w 66"/>
                  <a:gd name="T5" fmla="*/ 208 h 208"/>
                  <a:gd name="T6" fmla="*/ 40 w 66"/>
                  <a:gd name="T7" fmla="*/ 144 h 208"/>
                  <a:gd name="T8" fmla="*/ 4 w 66"/>
                  <a:gd name="T9" fmla="*/ 137 h 208"/>
                  <a:gd name="T10" fmla="*/ 30 w 66"/>
                  <a:gd name="T11" fmla="*/ 0 h 208"/>
                  <a:gd name="T12" fmla="*/ 17 w 66"/>
                  <a:gd name="T13" fmla="*/ 76 h 208"/>
                  <a:gd name="T14" fmla="*/ 52 w 66"/>
                  <a:gd name="T15" fmla="*/ 83 h 208"/>
                  <a:gd name="T16" fmla="*/ 66 w 66"/>
                  <a:gd name="T17" fmla="*/ 7 h 208"/>
                  <a:gd name="T18" fmla="*/ 30 w 66"/>
                  <a:gd name="T19" fmla="*/ 0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208">
                    <a:moveTo>
                      <a:pt x="4" y="137"/>
                    </a:moveTo>
                    <a:lnTo>
                      <a:pt x="0" y="159"/>
                    </a:lnTo>
                    <a:lnTo>
                      <a:pt x="28" y="208"/>
                    </a:lnTo>
                    <a:lnTo>
                      <a:pt x="40" y="144"/>
                    </a:lnTo>
                    <a:lnTo>
                      <a:pt x="4" y="137"/>
                    </a:lnTo>
                    <a:close/>
                    <a:moveTo>
                      <a:pt x="30" y="0"/>
                    </a:moveTo>
                    <a:lnTo>
                      <a:pt x="17" y="76"/>
                    </a:lnTo>
                    <a:lnTo>
                      <a:pt x="52" y="83"/>
                    </a:lnTo>
                    <a:lnTo>
                      <a:pt x="66" y="7"/>
                    </a:lnTo>
                    <a:lnTo>
                      <a:pt x="30"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29" name="Freeform 120"/>
              <p:cNvSpPr>
                <a:spLocks noEditPoints="1"/>
              </p:cNvSpPr>
              <p:nvPr/>
            </p:nvSpPr>
            <p:spPr bwMode="auto">
              <a:xfrm>
                <a:off x="1318" y="319"/>
                <a:ext cx="66" cy="208"/>
              </a:xfrm>
              <a:custGeom>
                <a:avLst/>
                <a:gdLst>
                  <a:gd name="T0" fmla="*/ 4 w 66"/>
                  <a:gd name="T1" fmla="*/ 137 h 208"/>
                  <a:gd name="T2" fmla="*/ 0 w 66"/>
                  <a:gd name="T3" fmla="*/ 159 h 208"/>
                  <a:gd name="T4" fmla="*/ 28 w 66"/>
                  <a:gd name="T5" fmla="*/ 208 h 208"/>
                  <a:gd name="T6" fmla="*/ 40 w 66"/>
                  <a:gd name="T7" fmla="*/ 144 h 208"/>
                  <a:gd name="T8" fmla="*/ 4 w 66"/>
                  <a:gd name="T9" fmla="*/ 137 h 208"/>
                  <a:gd name="T10" fmla="*/ 30 w 66"/>
                  <a:gd name="T11" fmla="*/ 0 h 208"/>
                  <a:gd name="T12" fmla="*/ 17 w 66"/>
                  <a:gd name="T13" fmla="*/ 76 h 208"/>
                  <a:gd name="T14" fmla="*/ 52 w 66"/>
                  <a:gd name="T15" fmla="*/ 83 h 208"/>
                  <a:gd name="T16" fmla="*/ 66 w 66"/>
                  <a:gd name="T17" fmla="*/ 7 h 208"/>
                  <a:gd name="T18" fmla="*/ 30 w 66"/>
                  <a:gd name="T19" fmla="*/ 0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208">
                    <a:moveTo>
                      <a:pt x="4" y="137"/>
                    </a:moveTo>
                    <a:lnTo>
                      <a:pt x="0" y="159"/>
                    </a:lnTo>
                    <a:lnTo>
                      <a:pt x="28" y="208"/>
                    </a:lnTo>
                    <a:lnTo>
                      <a:pt x="40" y="144"/>
                    </a:lnTo>
                    <a:lnTo>
                      <a:pt x="4" y="137"/>
                    </a:lnTo>
                    <a:moveTo>
                      <a:pt x="30" y="0"/>
                    </a:moveTo>
                    <a:lnTo>
                      <a:pt x="17" y="76"/>
                    </a:lnTo>
                    <a:lnTo>
                      <a:pt x="52" y="83"/>
                    </a:lnTo>
                    <a:lnTo>
                      <a:pt x="66" y="7"/>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30" name="Freeform 121"/>
              <p:cNvSpPr/>
              <p:nvPr/>
            </p:nvSpPr>
            <p:spPr bwMode="auto">
              <a:xfrm>
                <a:off x="1361" y="211"/>
                <a:ext cx="44" cy="54"/>
              </a:xfrm>
              <a:custGeom>
                <a:avLst/>
                <a:gdLst>
                  <a:gd name="T0" fmla="*/ 9 w 44"/>
                  <a:gd name="T1" fmla="*/ 0 h 54"/>
                  <a:gd name="T2" fmla="*/ 0 w 44"/>
                  <a:gd name="T3" fmla="*/ 48 h 54"/>
                  <a:gd name="T4" fmla="*/ 35 w 44"/>
                  <a:gd name="T5" fmla="*/ 54 h 54"/>
                  <a:gd name="T6" fmla="*/ 44 w 44"/>
                  <a:gd name="T7" fmla="*/ 7 h 54"/>
                  <a:gd name="T8" fmla="*/ 9 w 44"/>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54">
                    <a:moveTo>
                      <a:pt x="9" y="0"/>
                    </a:moveTo>
                    <a:lnTo>
                      <a:pt x="0" y="48"/>
                    </a:lnTo>
                    <a:lnTo>
                      <a:pt x="35" y="54"/>
                    </a:lnTo>
                    <a:lnTo>
                      <a:pt x="44" y="7"/>
                    </a:lnTo>
                    <a:lnTo>
                      <a:pt x="9"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31" name="Freeform 122"/>
              <p:cNvSpPr/>
              <p:nvPr/>
            </p:nvSpPr>
            <p:spPr bwMode="auto">
              <a:xfrm>
                <a:off x="1361" y="211"/>
                <a:ext cx="44" cy="54"/>
              </a:xfrm>
              <a:custGeom>
                <a:avLst/>
                <a:gdLst>
                  <a:gd name="T0" fmla="*/ 9 w 44"/>
                  <a:gd name="T1" fmla="*/ 0 h 54"/>
                  <a:gd name="T2" fmla="*/ 0 w 44"/>
                  <a:gd name="T3" fmla="*/ 48 h 54"/>
                  <a:gd name="T4" fmla="*/ 35 w 44"/>
                  <a:gd name="T5" fmla="*/ 54 h 54"/>
                  <a:gd name="T6" fmla="*/ 44 w 44"/>
                  <a:gd name="T7" fmla="*/ 7 h 54"/>
                  <a:gd name="T8" fmla="*/ 9 w 44"/>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54">
                    <a:moveTo>
                      <a:pt x="9" y="0"/>
                    </a:moveTo>
                    <a:lnTo>
                      <a:pt x="0" y="48"/>
                    </a:lnTo>
                    <a:lnTo>
                      <a:pt x="35" y="54"/>
                    </a:lnTo>
                    <a:lnTo>
                      <a:pt x="44" y="7"/>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32" name="Freeform 123"/>
              <p:cNvSpPr/>
              <p:nvPr/>
            </p:nvSpPr>
            <p:spPr bwMode="auto">
              <a:xfrm>
                <a:off x="1034" y="314"/>
                <a:ext cx="40" cy="73"/>
              </a:xfrm>
              <a:custGeom>
                <a:avLst/>
                <a:gdLst>
                  <a:gd name="T0" fmla="*/ 36 w 40"/>
                  <a:gd name="T1" fmla="*/ 0 h 73"/>
                  <a:gd name="T2" fmla="*/ 0 w 40"/>
                  <a:gd name="T3" fmla="*/ 5 h 73"/>
                  <a:gd name="T4" fmla="*/ 11 w 40"/>
                  <a:gd name="T5" fmla="*/ 73 h 73"/>
                  <a:gd name="T6" fmla="*/ 34 w 40"/>
                  <a:gd name="T7" fmla="*/ 37 h 73"/>
                  <a:gd name="T8" fmla="*/ 40 w 40"/>
                  <a:gd name="T9" fmla="*/ 25 h 73"/>
                  <a:gd name="T10" fmla="*/ 36 w 40"/>
                  <a:gd name="T11" fmla="*/ 0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73">
                    <a:moveTo>
                      <a:pt x="36" y="0"/>
                    </a:moveTo>
                    <a:lnTo>
                      <a:pt x="0" y="5"/>
                    </a:lnTo>
                    <a:lnTo>
                      <a:pt x="11" y="73"/>
                    </a:lnTo>
                    <a:lnTo>
                      <a:pt x="34" y="37"/>
                    </a:lnTo>
                    <a:lnTo>
                      <a:pt x="40" y="25"/>
                    </a:lnTo>
                    <a:lnTo>
                      <a:pt x="3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33" name="Freeform 124"/>
              <p:cNvSpPr/>
              <p:nvPr/>
            </p:nvSpPr>
            <p:spPr bwMode="auto">
              <a:xfrm>
                <a:off x="1034" y="314"/>
                <a:ext cx="40" cy="73"/>
              </a:xfrm>
              <a:custGeom>
                <a:avLst/>
                <a:gdLst>
                  <a:gd name="T0" fmla="*/ 36 w 40"/>
                  <a:gd name="T1" fmla="*/ 0 h 73"/>
                  <a:gd name="T2" fmla="*/ 0 w 40"/>
                  <a:gd name="T3" fmla="*/ 5 h 73"/>
                  <a:gd name="T4" fmla="*/ 11 w 40"/>
                  <a:gd name="T5" fmla="*/ 73 h 73"/>
                  <a:gd name="T6" fmla="*/ 34 w 40"/>
                  <a:gd name="T7" fmla="*/ 37 h 73"/>
                  <a:gd name="T8" fmla="*/ 40 w 40"/>
                  <a:gd name="T9" fmla="*/ 25 h 73"/>
                  <a:gd name="T10" fmla="*/ 36 w 40"/>
                  <a:gd name="T11" fmla="*/ 0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73">
                    <a:moveTo>
                      <a:pt x="36" y="0"/>
                    </a:moveTo>
                    <a:lnTo>
                      <a:pt x="0" y="5"/>
                    </a:lnTo>
                    <a:lnTo>
                      <a:pt x="11" y="73"/>
                    </a:lnTo>
                    <a:lnTo>
                      <a:pt x="34" y="37"/>
                    </a:lnTo>
                    <a:lnTo>
                      <a:pt x="40" y="25"/>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34" name="Freeform 125"/>
              <p:cNvSpPr/>
              <p:nvPr/>
            </p:nvSpPr>
            <p:spPr bwMode="auto">
              <a:xfrm>
                <a:off x="1068" y="339"/>
                <a:ext cx="6" cy="12"/>
              </a:xfrm>
              <a:custGeom>
                <a:avLst/>
                <a:gdLst>
                  <a:gd name="T0" fmla="*/ 6 w 6"/>
                  <a:gd name="T1" fmla="*/ 0 h 12"/>
                  <a:gd name="T2" fmla="*/ 0 w 6"/>
                  <a:gd name="T3" fmla="*/ 12 h 12"/>
                  <a:gd name="T4" fmla="*/ 6 w 6"/>
                  <a:gd name="T5" fmla="*/ 1 h 12"/>
                  <a:gd name="T6" fmla="*/ 6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6" y="0"/>
                    </a:moveTo>
                    <a:lnTo>
                      <a:pt x="0" y="12"/>
                    </a:lnTo>
                    <a:lnTo>
                      <a:pt x="6" y="1"/>
                    </a:lnTo>
                    <a:lnTo>
                      <a:pt x="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35" name="Freeform 126"/>
              <p:cNvSpPr/>
              <p:nvPr/>
            </p:nvSpPr>
            <p:spPr bwMode="auto">
              <a:xfrm>
                <a:off x="1068" y="339"/>
                <a:ext cx="6" cy="12"/>
              </a:xfrm>
              <a:custGeom>
                <a:avLst/>
                <a:gdLst>
                  <a:gd name="T0" fmla="*/ 6 w 6"/>
                  <a:gd name="T1" fmla="*/ 0 h 12"/>
                  <a:gd name="T2" fmla="*/ 0 w 6"/>
                  <a:gd name="T3" fmla="*/ 12 h 12"/>
                  <a:gd name="T4" fmla="*/ 6 w 6"/>
                  <a:gd name="T5" fmla="*/ 1 h 12"/>
                  <a:gd name="T6" fmla="*/ 6 w 6"/>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2">
                    <a:moveTo>
                      <a:pt x="6" y="0"/>
                    </a:moveTo>
                    <a:lnTo>
                      <a:pt x="0" y="12"/>
                    </a:lnTo>
                    <a:lnTo>
                      <a:pt x="6" y="1"/>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36" name="Freeform 127"/>
              <p:cNvSpPr/>
              <p:nvPr/>
            </p:nvSpPr>
            <p:spPr bwMode="auto">
              <a:xfrm>
                <a:off x="1017" y="206"/>
                <a:ext cx="43" cy="53"/>
              </a:xfrm>
              <a:custGeom>
                <a:avLst/>
                <a:gdLst>
                  <a:gd name="T0" fmla="*/ 35 w 43"/>
                  <a:gd name="T1" fmla="*/ 0 h 53"/>
                  <a:gd name="T2" fmla="*/ 0 w 43"/>
                  <a:gd name="T3" fmla="*/ 5 h 53"/>
                  <a:gd name="T4" fmla="*/ 8 w 43"/>
                  <a:gd name="T5" fmla="*/ 53 h 53"/>
                  <a:gd name="T6" fmla="*/ 43 w 43"/>
                  <a:gd name="T7" fmla="*/ 47 h 53"/>
                  <a:gd name="T8" fmla="*/ 35 w 43"/>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53">
                    <a:moveTo>
                      <a:pt x="35" y="0"/>
                    </a:moveTo>
                    <a:lnTo>
                      <a:pt x="0" y="5"/>
                    </a:lnTo>
                    <a:lnTo>
                      <a:pt x="8" y="53"/>
                    </a:lnTo>
                    <a:lnTo>
                      <a:pt x="43" y="47"/>
                    </a:lnTo>
                    <a:lnTo>
                      <a:pt x="35"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37" name="Freeform 128"/>
              <p:cNvSpPr/>
              <p:nvPr/>
            </p:nvSpPr>
            <p:spPr bwMode="auto">
              <a:xfrm>
                <a:off x="1017" y="206"/>
                <a:ext cx="43" cy="53"/>
              </a:xfrm>
              <a:custGeom>
                <a:avLst/>
                <a:gdLst>
                  <a:gd name="T0" fmla="*/ 35 w 43"/>
                  <a:gd name="T1" fmla="*/ 0 h 53"/>
                  <a:gd name="T2" fmla="*/ 0 w 43"/>
                  <a:gd name="T3" fmla="*/ 5 h 53"/>
                  <a:gd name="T4" fmla="*/ 8 w 43"/>
                  <a:gd name="T5" fmla="*/ 53 h 53"/>
                  <a:gd name="T6" fmla="*/ 43 w 43"/>
                  <a:gd name="T7" fmla="*/ 47 h 53"/>
                  <a:gd name="T8" fmla="*/ 35 w 43"/>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53">
                    <a:moveTo>
                      <a:pt x="35" y="0"/>
                    </a:moveTo>
                    <a:lnTo>
                      <a:pt x="0" y="5"/>
                    </a:lnTo>
                    <a:lnTo>
                      <a:pt x="8" y="53"/>
                    </a:lnTo>
                    <a:lnTo>
                      <a:pt x="43" y="47"/>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38" name="Freeform 129"/>
              <p:cNvSpPr/>
              <p:nvPr/>
            </p:nvSpPr>
            <p:spPr bwMode="auto">
              <a:xfrm>
                <a:off x="875" y="669"/>
                <a:ext cx="2" cy="2"/>
              </a:xfrm>
              <a:custGeom>
                <a:avLst/>
                <a:gdLst>
                  <a:gd name="T0" fmla="*/ 2 w 2"/>
                  <a:gd name="T1" fmla="*/ 0 h 2"/>
                  <a:gd name="T2" fmla="*/ 0 w 2"/>
                  <a:gd name="T3" fmla="*/ 1 h 2"/>
                  <a:gd name="T4" fmla="*/ 1 w 2"/>
                  <a:gd name="T5" fmla="*/ 2 h 2"/>
                  <a:gd name="T6" fmla="*/ 2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0"/>
                    </a:moveTo>
                    <a:lnTo>
                      <a:pt x="0" y="1"/>
                    </a:lnTo>
                    <a:lnTo>
                      <a:pt x="1" y="2"/>
                    </a:lnTo>
                    <a:lnTo>
                      <a:pt x="2"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39" name="Freeform 130"/>
              <p:cNvSpPr/>
              <p:nvPr/>
            </p:nvSpPr>
            <p:spPr bwMode="auto">
              <a:xfrm>
                <a:off x="875" y="669"/>
                <a:ext cx="2" cy="2"/>
              </a:xfrm>
              <a:custGeom>
                <a:avLst/>
                <a:gdLst>
                  <a:gd name="T0" fmla="*/ 2 w 2"/>
                  <a:gd name="T1" fmla="*/ 0 h 2"/>
                  <a:gd name="T2" fmla="*/ 0 w 2"/>
                  <a:gd name="T3" fmla="*/ 1 h 2"/>
                  <a:gd name="T4" fmla="*/ 1 w 2"/>
                  <a:gd name="T5" fmla="*/ 2 h 2"/>
                  <a:gd name="T6" fmla="*/ 2 w 2"/>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2" y="0"/>
                    </a:moveTo>
                    <a:lnTo>
                      <a:pt x="0" y="1"/>
                    </a:lnTo>
                    <a:lnTo>
                      <a:pt x="1"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40" name="Freeform 131"/>
              <p:cNvSpPr>
                <a:spLocks noEditPoints="1"/>
              </p:cNvSpPr>
              <p:nvPr/>
            </p:nvSpPr>
            <p:spPr bwMode="auto">
              <a:xfrm>
                <a:off x="738" y="410"/>
                <a:ext cx="138" cy="206"/>
              </a:xfrm>
              <a:custGeom>
                <a:avLst/>
                <a:gdLst>
                  <a:gd name="T0" fmla="*/ 101 w 138"/>
                  <a:gd name="T1" fmla="*/ 121 h 206"/>
                  <a:gd name="T2" fmla="*/ 69 w 138"/>
                  <a:gd name="T3" fmla="*/ 138 h 206"/>
                  <a:gd name="T4" fmla="*/ 106 w 138"/>
                  <a:gd name="T5" fmla="*/ 206 h 206"/>
                  <a:gd name="T6" fmla="*/ 138 w 138"/>
                  <a:gd name="T7" fmla="*/ 188 h 206"/>
                  <a:gd name="T8" fmla="*/ 101 w 138"/>
                  <a:gd name="T9" fmla="*/ 121 h 206"/>
                  <a:gd name="T10" fmla="*/ 32 w 138"/>
                  <a:gd name="T11" fmla="*/ 0 h 206"/>
                  <a:gd name="T12" fmla="*/ 0 w 138"/>
                  <a:gd name="T13" fmla="*/ 18 h 206"/>
                  <a:gd name="T14" fmla="*/ 39 w 138"/>
                  <a:gd name="T15" fmla="*/ 84 h 206"/>
                  <a:gd name="T16" fmla="*/ 70 w 138"/>
                  <a:gd name="T17" fmla="*/ 66 h 206"/>
                  <a:gd name="T18" fmla="*/ 32 w 138"/>
                  <a:gd name="T19" fmla="*/ 0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206">
                    <a:moveTo>
                      <a:pt x="101" y="121"/>
                    </a:moveTo>
                    <a:lnTo>
                      <a:pt x="69" y="138"/>
                    </a:lnTo>
                    <a:lnTo>
                      <a:pt x="106" y="206"/>
                    </a:lnTo>
                    <a:lnTo>
                      <a:pt x="138" y="188"/>
                    </a:lnTo>
                    <a:lnTo>
                      <a:pt x="101" y="121"/>
                    </a:lnTo>
                    <a:close/>
                    <a:moveTo>
                      <a:pt x="32" y="0"/>
                    </a:moveTo>
                    <a:lnTo>
                      <a:pt x="0" y="18"/>
                    </a:lnTo>
                    <a:lnTo>
                      <a:pt x="39" y="84"/>
                    </a:lnTo>
                    <a:lnTo>
                      <a:pt x="70" y="66"/>
                    </a:lnTo>
                    <a:lnTo>
                      <a:pt x="32"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41" name="Freeform 132"/>
              <p:cNvSpPr>
                <a:spLocks noEditPoints="1"/>
              </p:cNvSpPr>
              <p:nvPr/>
            </p:nvSpPr>
            <p:spPr bwMode="auto">
              <a:xfrm>
                <a:off x="738" y="410"/>
                <a:ext cx="138" cy="206"/>
              </a:xfrm>
              <a:custGeom>
                <a:avLst/>
                <a:gdLst>
                  <a:gd name="T0" fmla="*/ 101 w 138"/>
                  <a:gd name="T1" fmla="*/ 121 h 206"/>
                  <a:gd name="T2" fmla="*/ 69 w 138"/>
                  <a:gd name="T3" fmla="*/ 138 h 206"/>
                  <a:gd name="T4" fmla="*/ 106 w 138"/>
                  <a:gd name="T5" fmla="*/ 206 h 206"/>
                  <a:gd name="T6" fmla="*/ 138 w 138"/>
                  <a:gd name="T7" fmla="*/ 188 h 206"/>
                  <a:gd name="T8" fmla="*/ 101 w 138"/>
                  <a:gd name="T9" fmla="*/ 121 h 206"/>
                  <a:gd name="T10" fmla="*/ 32 w 138"/>
                  <a:gd name="T11" fmla="*/ 0 h 206"/>
                  <a:gd name="T12" fmla="*/ 0 w 138"/>
                  <a:gd name="T13" fmla="*/ 18 h 206"/>
                  <a:gd name="T14" fmla="*/ 39 w 138"/>
                  <a:gd name="T15" fmla="*/ 84 h 206"/>
                  <a:gd name="T16" fmla="*/ 70 w 138"/>
                  <a:gd name="T17" fmla="*/ 66 h 206"/>
                  <a:gd name="T18" fmla="*/ 32 w 138"/>
                  <a:gd name="T19" fmla="*/ 0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206">
                    <a:moveTo>
                      <a:pt x="101" y="121"/>
                    </a:moveTo>
                    <a:lnTo>
                      <a:pt x="69" y="138"/>
                    </a:lnTo>
                    <a:lnTo>
                      <a:pt x="106" y="206"/>
                    </a:lnTo>
                    <a:lnTo>
                      <a:pt x="138" y="188"/>
                    </a:lnTo>
                    <a:lnTo>
                      <a:pt x="101" y="121"/>
                    </a:lnTo>
                    <a:moveTo>
                      <a:pt x="32" y="0"/>
                    </a:moveTo>
                    <a:lnTo>
                      <a:pt x="0" y="18"/>
                    </a:lnTo>
                    <a:lnTo>
                      <a:pt x="39" y="84"/>
                    </a:lnTo>
                    <a:lnTo>
                      <a:pt x="70" y="66"/>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42" name="Freeform 133"/>
              <p:cNvSpPr/>
              <p:nvPr/>
            </p:nvSpPr>
            <p:spPr bwMode="auto">
              <a:xfrm>
                <a:off x="685" y="314"/>
                <a:ext cx="55" cy="58"/>
              </a:xfrm>
              <a:custGeom>
                <a:avLst/>
                <a:gdLst>
                  <a:gd name="T0" fmla="*/ 32 w 55"/>
                  <a:gd name="T1" fmla="*/ 0 h 58"/>
                  <a:gd name="T2" fmla="*/ 0 w 55"/>
                  <a:gd name="T3" fmla="*/ 18 h 58"/>
                  <a:gd name="T4" fmla="*/ 23 w 55"/>
                  <a:gd name="T5" fmla="*/ 58 h 58"/>
                  <a:gd name="T6" fmla="*/ 55 w 55"/>
                  <a:gd name="T7" fmla="*/ 41 h 58"/>
                  <a:gd name="T8" fmla="*/ 32 w 55"/>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58">
                    <a:moveTo>
                      <a:pt x="32" y="0"/>
                    </a:moveTo>
                    <a:lnTo>
                      <a:pt x="0" y="18"/>
                    </a:lnTo>
                    <a:lnTo>
                      <a:pt x="23" y="58"/>
                    </a:lnTo>
                    <a:lnTo>
                      <a:pt x="55" y="41"/>
                    </a:lnTo>
                    <a:lnTo>
                      <a:pt x="32"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43" name="Freeform 134"/>
              <p:cNvSpPr/>
              <p:nvPr/>
            </p:nvSpPr>
            <p:spPr bwMode="auto">
              <a:xfrm>
                <a:off x="685" y="314"/>
                <a:ext cx="55" cy="58"/>
              </a:xfrm>
              <a:custGeom>
                <a:avLst/>
                <a:gdLst>
                  <a:gd name="T0" fmla="*/ 32 w 55"/>
                  <a:gd name="T1" fmla="*/ 0 h 58"/>
                  <a:gd name="T2" fmla="*/ 0 w 55"/>
                  <a:gd name="T3" fmla="*/ 18 h 58"/>
                  <a:gd name="T4" fmla="*/ 23 w 55"/>
                  <a:gd name="T5" fmla="*/ 58 h 58"/>
                  <a:gd name="T6" fmla="*/ 55 w 55"/>
                  <a:gd name="T7" fmla="*/ 41 h 58"/>
                  <a:gd name="T8" fmla="*/ 32 w 55"/>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58">
                    <a:moveTo>
                      <a:pt x="32" y="0"/>
                    </a:moveTo>
                    <a:lnTo>
                      <a:pt x="0" y="18"/>
                    </a:lnTo>
                    <a:lnTo>
                      <a:pt x="23" y="58"/>
                    </a:lnTo>
                    <a:lnTo>
                      <a:pt x="55" y="41"/>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44" name="Freeform 135"/>
              <p:cNvSpPr/>
              <p:nvPr/>
            </p:nvSpPr>
            <p:spPr bwMode="auto">
              <a:xfrm>
                <a:off x="709" y="784"/>
                <a:ext cx="60" cy="57"/>
              </a:xfrm>
              <a:custGeom>
                <a:avLst/>
                <a:gdLst>
                  <a:gd name="T0" fmla="*/ 24 w 60"/>
                  <a:gd name="T1" fmla="*/ 0 h 57"/>
                  <a:gd name="T2" fmla="*/ 0 w 60"/>
                  <a:gd name="T3" fmla="*/ 27 h 57"/>
                  <a:gd name="T4" fmla="*/ 36 w 60"/>
                  <a:gd name="T5" fmla="*/ 57 h 57"/>
                  <a:gd name="T6" fmla="*/ 60 w 60"/>
                  <a:gd name="T7" fmla="*/ 30 h 57"/>
                  <a:gd name="T8" fmla="*/ 24 w 60"/>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7">
                    <a:moveTo>
                      <a:pt x="24" y="0"/>
                    </a:moveTo>
                    <a:lnTo>
                      <a:pt x="0" y="27"/>
                    </a:lnTo>
                    <a:lnTo>
                      <a:pt x="36" y="57"/>
                    </a:lnTo>
                    <a:lnTo>
                      <a:pt x="60" y="30"/>
                    </a:lnTo>
                    <a:lnTo>
                      <a:pt x="24"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45" name="Freeform 136"/>
              <p:cNvSpPr/>
              <p:nvPr/>
            </p:nvSpPr>
            <p:spPr bwMode="auto">
              <a:xfrm>
                <a:off x="709" y="784"/>
                <a:ext cx="60" cy="57"/>
              </a:xfrm>
              <a:custGeom>
                <a:avLst/>
                <a:gdLst>
                  <a:gd name="T0" fmla="*/ 24 w 60"/>
                  <a:gd name="T1" fmla="*/ 0 h 57"/>
                  <a:gd name="T2" fmla="*/ 0 w 60"/>
                  <a:gd name="T3" fmla="*/ 27 h 57"/>
                  <a:gd name="T4" fmla="*/ 36 w 60"/>
                  <a:gd name="T5" fmla="*/ 57 h 57"/>
                  <a:gd name="T6" fmla="*/ 60 w 60"/>
                  <a:gd name="T7" fmla="*/ 30 h 57"/>
                  <a:gd name="T8" fmla="*/ 24 w 60"/>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7">
                    <a:moveTo>
                      <a:pt x="24" y="0"/>
                    </a:moveTo>
                    <a:lnTo>
                      <a:pt x="0" y="27"/>
                    </a:lnTo>
                    <a:lnTo>
                      <a:pt x="36" y="57"/>
                    </a:lnTo>
                    <a:lnTo>
                      <a:pt x="60" y="30"/>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46" name="Freeform 137"/>
              <p:cNvSpPr>
                <a:spLocks noEditPoints="1"/>
              </p:cNvSpPr>
              <p:nvPr/>
            </p:nvSpPr>
            <p:spPr bwMode="auto">
              <a:xfrm>
                <a:off x="498" y="601"/>
                <a:ext cx="187" cy="169"/>
              </a:xfrm>
              <a:custGeom>
                <a:avLst/>
                <a:gdLst>
                  <a:gd name="T0" fmla="*/ 129 w 187"/>
                  <a:gd name="T1" fmla="*/ 92 h 169"/>
                  <a:gd name="T2" fmla="*/ 106 w 187"/>
                  <a:gd name="T3" fmla="*/ 119 h 169"/>
                  <a:gd name="T4" fmla="*/ 164 w 187"/>
                  <a:gd name="T5" fmla="*/ 169 h 169"/>
                  <a:gd name="T6" fmla="*/ 187 w 187"/>
                  <a:gd name="T7" fmla="*/ 141 h 169"/>
                  <a:gd name="T8" fmla="*/ 129 w 187"/>
                  <a:gd name="T9" fmla="*/ 92 h 169"/>
                  <a:gd name="T10" fmla="*/ 24 w 187"/>
                  <a:gd name="T11" fmla="*/ 0 h 169"/>
                  <a:gd name="T12" fmla="*/ 0 w 187"/>
                  <a:gd name="T13" fmla="*/ 27 h 169"/>
                  <a:gd name="T14" fmla="*/ 59 w 187"/>
                  <a:gd name="T15" fmla="*/ 78 h 169"/>
                  <a:gd name="T16" fmla="*/ 82 w 187"/>
                  <a:gd name="T17" fmla="*/ 51 h 169"/>
                  <a:gd name="T18" fmla="*/ 24 w 187"/>
                  <a:gd name="T19" fmla="*/ 0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7" h="169">
                    <a:moveTo>
                      <a:pt x="129" y="92"/>
                    </a:moveTo>
                    <a:lnTo>
                      <a:pt x="106" y="119"/>
                    </a:lnTo>
                    <a:lnTo>
                      <a:pt x="164" y="169"/>
                    </a:lnTo>
                    <a:lnTo>
                      <a:pt x="187" y="141"/>
                    </a:lnTo>
                    <a:lnTo>
                      <a:pt x="129" y="92"/>
                    </a:lnTo>
                    <a:close/>
                    <a:moveTo>
                      <a:pt x="24" y="0"/>
                    </a:moveTo>
                    <a:lnTo>
                      <a:pt x="0" y="27"/>
                    </a:lnTo>
                    <a:lnTo>
                      <a:pt x="59" y="78"/>
                    </a:lnTo>
                    <a:lnTo>
                      <a:pt x="82" y="51"/>
                    </a:lnTo>
                    <a:lnTo>
                      <a:pt x="24"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47" name="Freeform 138"/>
              <p:cNvSpPr>
                <a:spLocks noEditPoints="1"/>
              </p:cNvSpPr>
              <p:nvPr/>
            </p:nvSpPr>
            <p:spPr bwMode="auto">
              <a:xfrm>
                <a:off x="498" y="601"/>
                <a:ext cx="187" cy="169"/>
              </a:xfrm>
              <a:custGeom>
                <a:avLst/>
                <a:gdLst>
                  <a:gd name="T0" fmla="*/ 129 w 187"/>
                  <a:gd name="T1" fmla="*/ 92 h 169"/>
                  <a:gd name="T2" fmla="*/ 106 w 187"/>
                  <a:gd name="T3" fmla="*/ 119 h 169"/>
                  <a:gd name="T4" fmla="*/ 164 w 187"/>
                  <a:gd name="T5" fmla="*/ 169 h 169"/>
                  <a:gd name="T6" fmla="*/ 187 w 187"/>
                  <a:gd name="T7" fmla="*/ 141 h 169"/>
                  <a:gd name="T8" fmla="*/ 129 w 187"/>
                  <a:gd name="T9" fmla="*/ 92 h 169"/>
                  <a:gd name="T10" fmla="*/ 24 w 187"/>
                  <a:gd name="T11" fmla="*/ 0 h 169"/>
                  <a:gd name="T12" fmla="*/ 0 w 187"/>
                  <a:gd name="T13" fmla="*/ 27 h 169"/>
                  <a:gd name="T14" fmla="*/ 59 w 187"/>
                  <a:gd name="T15" fmla="*/ 78 h 169"/>
                  <a:gd name="T16" fmla="*/ 82 w 187"/>
                  <a:gd name="T17" fmla="*/ 51 h 169"/>
                  <a:gd name="T18" fmla="*/ 24 w 187"/>
                  <a:gd name="T19" fmla="*/ 0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7" h="169">
                    <a:moveTo>
                      <a:pt x="129" y="92"/>
                    </a:moveTo>
                    <a:lnTo>
                      <a:pt x="106" y="119"/>
                    </a:lnTo>
                    <a:lnTo>
                      <a:pt x="164" y="169"/>
                    </a:lnTo>
                    <a:lnTo>
                      <a:pt x="187" y="141"/>
                    </a:lnTo>
                    <a:lnTo>
                      <a:pt x="129" y="92"/>
                    </a:lnTo>
                    <a:moveTo>
                      <a:pt x="24" y="0"/>
                    </a:moveTo>
                    <a:lnTo>
                      <a:pt x="0" y="27"/>
                    </a:lnTo>
                    <a:lnTo>
                      <a:pt x="59" y="78"/>
                    </a:lnTo>
                    <a:lnTo>
                      <a:pt x="82" y="51"/>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48" name="Freeform 139"/>
              <p:cNvSpPr/>
              <p:nvPr/>
            </p:nvSpPr>
            <p:spPr bwMode="auto">
              <a:xfrm>
                <a:off x="415" y="529"/>
                <a:ext cx="60" cy="59"/>
              </a:xfrm>
              <a:custGeom>
                <a:avLst/>
                <a:gdLst>
                  <a:gd name="T0" fmla="*/ 24 w 60"/>
                  <a:gd name="T1" fmla="*/ 0 h 59"/>
                  <a:gd name="T2" fmla="*/ 0 w 60"/>
                  <a:gd name="T3" fmla="*/ 28 h 59"/>
                  <a:gd name="T4" fmla="*/ 36 w 60"/>
                  <a:gd name="T5" fmla="*/ 59 h 59"/>
                  <a:gd name="T6" fmla="*/ 60 w 60"/>
                  <a:gd name="T7" fmla="*/ 32 h 59"/>
                  <a:gd name="T8" fmla="*/ 24 w 60"/>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9">
                    <a:moveTo>
                      <a:pt x="24" y="0"/>
                    </a:moveTo>
                    <a:lnTo>
                      <a:pt x="0" y="28"/>
                    </a:lnTo>
                    <a:lnTo>
                      <a:pt x="36" y="59"/>
                    </a:lnTo>
                    <a:lnTo>
                      <a:pt x="60" y="32"/>
                    </a:lnTo>
                    <a:lnTo>
                      <a:pt x="24"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49" name="Freeform 140"/>
              <p:cNvSpPr/>
              <p:nvPr/>
            </p:nvSpPr>
            <p:spPr bwMode="auto">
              <a:xfrm>
                <a:off x="415" y="529"/>
                <a:ext cx="60" cy="59"/>
              </a:xfrm>
              <a:custGeom>
                <a:avLst/>
                <a:gdLst>
                  <a:gd name="T0" fmla="*/ 24 w 60"/>
                  <a:gd name="T1" fmla="*/ 0 h 59"/>
                  <a:gd name="T2" fmla="*/ 0 w 60"/>
                  <a:gd name="T3" fmla="*/ 28 h 59"/>
                  <a:gd name="T4" fmla="*/ 36 w 60"/>
                  <a:gd name="T5" fmla="*/ 59 h 59"/>
                  <a:gd name="T6" fmla="*/ 60 w 60"/>
                  <a:gd name="T7" fmla="*/ 32 h 59"/>
                  <a:gd name="T8" fmla="*/ 24 w 60"/>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9">
                    <a:moveTo>
                      <a:pt x="24" y="0"/>
                    </a:moveTo>
                    <a:lnTo>
                      <a:pt x="0" y="28"/>
                    </a:lnTo>
                    <a:lnTo>
                      <a:pt x="36" y="59"/>
                    </a:lnTo>
                    <a:lnTo>
                      <a:pt x="60" y="32"/>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50" name="Freeform 141"/>
              <p:cNvSpPr/>
              <p:nvPr/>
            </p:nvSpPr>
            <p:spPr bwMode="auto">
              <a:xfrm>
                <a:off x="610" y="965"/>
                <a:ext cx="38" cy="15"/>
              </a:xfrm>
              <a:custGeom>
                <a:avLst/>
                <a:gdLst>
                  <a:gd name="T0" fmla="*/ 6 w 38"/>
                  <a:gd name="T1" fmla="*/ 0 h 15"/>
                  <a:gd name="T2" fmla="*/ 0 w 38"/>
                  <a:gd name="T3" fmla="*/ 15 h 15"/>
                  <a:gd name="T4" fmla="*/ 38 w 38"/>
                  <a:gd name="T5" fmla="*/ 13 h 15"/>
                  <a:gd name="T6" fmla="*/ 6 w 38"/>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5">
                    <a:moveTo>
                      <a:pt x="6" y="0"/>
                    </a:moveTo>
                    <a:lnTo>
                      <a:pt x="0" y="15"/>
                    </a:lnTo>
                    <a:lnTo>
                      <a:pt x="38" y="13"/>
                    </a:lnTo>
                    <a:lnTo>
                      <a:pt x="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51" name="Freeform 142"/>
              <p:cNvSpPr/>
              <p:nvPr/>
            </p:nvSpPr>
            <p:spPr bwMode="auto">
              <a:xfrm>
                <a:off x="610" y="965"/>
                <a:ext cx="38" cy="15"/>
              </a:xfrm>
              <a:custGeom>
                <a:avLst/>
                <a:gdLst>
                  <a:gd name="T0" fmla="*/ 6 w 38"/>
                  <a:gd name="T1" fmla="*/ 0 h 15"/>
                  <a:gd name="T2" fmla="*/ 0 w 38"/>
                  <a:gd name="T3" fmla="*/ 15 h 15"/>
                  <a:gd name="T4" fmla="*/ 38 w 38"/>
                  <a:gd name="T5" fmla="*/ 13 h 15"/>
                  <a:gd name="T6" fmla="*/ 6 w 38"/>
                  <a:gd name="T7" fmla="*/ 0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5">
                    <a:moveTo>
                      <a:pt x="6" y="0"/>
                    </a:moveTo>
                    <a:lnTo>
                      <a:pt x="0" y="15"/>
                    </a:lnTo>
                    <a:lnTo>
                      <a:pt x="38" y="13"/>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52" name="Freeform 143"/>
              <p:cNvSpPr>
                <a:spLocks noEditPoints="1"/>
              </p:cNvSpPr>
              <p:nvPr/>
            </p:nvSpPr>
            <p:spPr bwMode="auto">
              <a:xfrm>
                <a:off x="341" y="866"/>
                <a:ext cx="216" cy="111"/>
              </a:xfrm>
              <a:custGeom>
                <a:avLst/>
                <a:gdLst>
                  <a:gd name="T0" fmla="*/ 144 w 216"/>
                  <a:gd name="T1" fmla="*/ 50 h 111"/>
                  <a:gd name="T2" fmla="*/ 130 w 216"/>
                  <a:gd name="T3" fmla="*/ 84 h 111"/>
                  <a:gd name="T4" fmla="*/ 204 w 216"/>
                  <a:gd name="T5" fmla="*/ 111 h 111"/>
                  <a:gd name="T6" fmla="*/ 216 w 216"/>
                  <a:gd name="T7" fmla="*/ 77 h 111"/>
                  <a:gd name="T8" fmla="*/ 144 w 216"/>
                  <a:gd name="T9" fmla="*/ 50 h 111"/>
                  <a:gd name="T10" fmla="*/ 13 w 216"/>
                  <a:gd name="T11" fmla="*/ 0 h 111"/>
                  <a:gd name="T12" fmla="*/ 0 w 216"/>
                  <a:gd name="T13" fmla="*/ 34 h 111"/>
                  <a:gd name="T14" fmla="*/ 73 w 216"/>
                  <a:gd name="T15" fmla="*/ 61 h 111"/>
                  <a:gd name="T16" fmla="*/ 85 w 216"/>
                  <a:gd name="T17" fmla="*/ 27 h 111"/>
                  <a:gd name="T18" fmla="*/ 13 w 216"/>
                  <a:gd name="T19" fmla="*/ 0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 h="111">
                    <a:moveTo>
                      <a:pt x="144" y="50"/>
                    </a:moveTo>
                    <a:lnTo>
                      <a:pt x="130" y="84"/>
                    </a:lnTo>
                    <a:lnTo>
                      <a:pt x="204" y="111"/>
                    </a:lnTo>
                    <a:lnTo>
                      <a:pt x="216" y="77"/>
                    </a:lnTo>
                    <a:lnTo>
                      <a:pt x="144" y="50"/>
                    </a:lnTo>
                    <a:close/>
                    <a:moveTo>
                      <a:pt x="13" y="0"/>
                    </a:moveTo>
                    <a:lnTo>
                      <a:pt x="0" y="34"/>
                    </a:lnTo>
                    <a:lnTo>
                      <a:pt x="73" y="61"/>
                    </a:lnTo>
                    <a:lnTo>
                      <a:pt x="85" y="27"/>
                    </a:lnTo>
                    <a:lnTo>
                      <a:pt x="13"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53" name="Freeform 144"/>
              <p:cNvSpPr>
                <a:spLocks noEditPoints="1"/>
              </p:cNvSpPr>
              <p:nvPr/>
            </p:nvSpPr>
            <p:spPr bwMode="auto">
              <a:xfrm>
                <a:off x="341" y="866"/>
                <a:ext cx="216" cy="111"/>
              </a:xfrm>
              <a:custGeom>
                <a:avLst/>
                <a:gdLst>
                  <a:gd name="T0" fmla="*/ 144 w 216"/>
                  <a:gd name="T1" fmla="*/ 50 h 111"/>
                  <a:gd name="T2" fmla="*/ 130 w 216"/>
                  <a:gd name="T3" fmla="*/ 84 h 111"/>
                  <a:gd name="T4" fmla="*/ 204 w 216"/>
                  <a:gd name="T5" fmla="*/ 111 h 111"/>
                  <a:gd name="T6" fmla="*/ 216 w 216"/>
                  <a:gd name="T7" fmla="*/ 77 h 111"/>
                  <a:gd name="T8" fmla="*/ 144 w 216"/>
                  <a:gd name="T9" fmla="*/ 50 h 111"/>
                  <a:gd name="T10" fmla="*/ 13 w 216"/>
                  <a:gd name="T11" fmla="*/ 0 h 111"/>
                  <a:gd name="T12" fmla="*/ 0 w 216"/>
                  <a:gd name="T13" fmla="*/ 34 h 111"/>
                  <a:gd name="T14" fmla="*/ 73 w 216"/>
                  <a:gd name="T15" fmla="*/ 61 h 111"/>
                  <a:gd name="T16" fmla="*/ 85 w 216"/>
                  <a:gd name="T17" fmla="*/ 27 h 111"/>
                  <a:gd name="T18" fmla="*/ 13 w 216"/>
                  <a:gd name="T19" fmla="*/ 0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 h="111">
                    <a:moveTo>
                      <a:pt x="144" y="50"/>
                    </a:moveTo>
                    <a:lnTo>
                      <a:pt x="130" y="84"/>
                    </a:lnTo>
                    <a:lnTo>
                      <a:pt x="204" y="111"/>
                    </a:lnTo>
                    <a:lnTo>
                      <a:pt x="216" y="77"/>
                    </a:lnTo>
                    <a:lnTo>
                      <a:pt x="144" y="50"/>
                    </a:lnTo>
                    <a:moveTo>
                      <a:pt x="13" y="0"/>
                    </a:moveTo>
                    <a:lnTo>
                      <a:pt x="0" y="34"/>
                    </a:lnTo>
                    <a:lnTo>
                      <a:pt x="73" y="61"/>
                    </a:lnTo>
                    <a:lnTo>
                      <a:pt x="85" y="27"/>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54" name="Freeform 145"/>
              <p:cNvSpPr/>
              <p:nvPr/>
            </p:nvSpPr>
            <p:spPr bwMode="auto">
              <a:xfrm>
                <a:off x="238" y="827"/>
                <a:ext cx="58" cy="50"/>
              </a:xfrm>
              <a:custGeom>
                <a:avLst/>
                <a:gdLst>
                  <a:gd name="T0" fmla="*/ 14 w 58"/>
                  <a:gd name="T1" fmla="*/ 0 h 50"/>
                  <a:gd name="T2" fmla="*/ 0 w 58"/>
                  <a:gd name="T3" fmla="*/ 34 h 50"/>
                  <a:gd name="T4" fmla="*/ 45 w 58"/>
                  <a:gd name="T5" fmla="*/ 50 h 50"/>
                  <a:gd name="T6" fmla="*/ 58 w 58"/>
                  <a:gd name="T7" fmla="*/ 17 h 50"/>
                  <a:gd name="T8" fmla="*/ 14 w 58"/>
                  <a:gd name="T9" fmla="*/ 0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0">
                    <a:moveTo>
                      <a:pt x="14" y="0"/>
                    </a:moveTo>
                    <a:lnTo>
                      <a:pt x="0" y="34"/>
                    </a:lnTo>
                    <a:lnTo>
                      <a:pt x="45" y="50"/>
                    </a:lnTo>
                    <a:lnTo>
                      <a:pt x="58" y="17"/>
                    </a:lnTo>
                    <a:lnTo>
                      <a:pt x="14"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55" name="Freeform 146"/>
              <p:cNvSpPr/>
              <p:nvPr/>
            </p:nvSpPr>
            <p:spPr bwMode="auto">
              <a:xfrm>
                <a:off x="238" y="827"/>
                <a:ext cx="58" cy="50"/>
              </a:xfrm>
              <a:custGeom>
                <a:avLst/>
                <a:gdLst>
                  <a:gd name="T0" fmla="*/ 14 w 58"/>
                  <a:gd name="T1" fmla="*/ 0 h 50"/>
                  <a:gd name="T2" fmla="*/ 0 w 58"/>
                  <a:gd name="T3" fmla="*/ 34 h 50"/>
                  <a:gd name="T4" fmla="*/ 45 w 58"/>
                  <a:gd name="T5" fmla="*/ 50 h 50"/>
                  <a:gd name="T6" fmla="*/ 58 w 58"/>
                  <a:gd name="T7" fmla="*/ 17 h 50"/>
                  <a:gd name="T8" fmla="*/ 14 w 58"/>
                  <a:gd name="T9" fmla="*/ 0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0">
                    <a:moveTo>
                      <a:pt x="14" y="0"/>
                    </a:moveTo>
                    <a:lnTo>
                      <a:pt x="0" y="34"/>
                    </a:lnTo>
                    <a:lnTo>
                      <a:pt x="45" y="50"/>
                    </a:lnTo>
                    <a:lnTo>
                      <a:pt x="58" y="17"/>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56" name="Freeform 147"/>
              <p:cNvSpPr/>
              <p:nvPr/>
            </p:nvSpPr>
            <p:spPr bwMode="auto">
              <a:xfrm>
                <a:off x="330" y="1457"/>
                <a:ext cx="80" cy="60"/>
              </a:xfrm>
              <a:custGeom>
                <a:avLst/>
                <a:gdLst>
                  <a:gd name="T0" fmla="*/ 73 w 80"/>
                  <a:gd name="T1" fmla="*/ 0 h 60"/>
                  <a:gd name="T2" fmla="*/ 0 w 80"/>
                  <a:gd name="T3" fmla="*/ 26 h 60"/>
                  <a:gd name="T4" fmla="*/ 12 w 80"/>
                  <a:gd name="T5" fmla="*/ 60 h 60"/>
                  <a:gd name="T6" fmla="*/ 71 w 80"/>
                  <a:gd name="T7" fmla="*/ 39 h 60"/>
                  <a:gd name="T8" fmla="*/ 80 w 80"/>
                  <a:gd name="T9" fmla="*/ 22 h 60"/>
                  <a:gd name="T10" fmla="*/ 73 w 80"/>
                  <a:gd name="T11" fmla="*/ 0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 h="60">
                    <a:moveTo>
                      <a:pt x="73" y="0"/>
                    </a:moveTo>
                    <a:lnTo>
                      <a:pt x="0" y="26"/>
                    </a:lnTo>
                    <a:lnTo>
                      <a:pt x="12" y="60"/>
                    </a:lnTo>
                    <a:lnTo>
                      <a:pt x="71" y="39"/>
                    </a:lnTo>
                    <a:lnTo>
                      <a:pt x="80" y="22"/>
                    </a:lnTo>
                    <a:lnTo>
                      <a:pt x="73"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57" name="Freeform 148"/>
              <p:cNvSpPr/>
              <p:nvPr/>
            </p:nvSpPr>
            <p:spPr bwMode="auto">
              <a:xfrm>
                <a:off x="330" y="1457"/>
                <a:ext cx="80" cy="60"/>
              </a:xfrm>
              <a:custGeom>
                <a:avLst/>
                <a:gdLst>
                  <a:gd name="T0" fmla="*/ 73 w 80"/>
                  <a:gd name="T1" fmla="*/ 0 h 60"/>
                  <a:gd name="T2" fmla="*/ 0 w 80"/>
                  <a:gd name="T3" fmla="*/ 26 h 60"/>
                  <a:gd name="T4" fmla="*/ 12 w 80"/>
                  <a:gd name="T5" fmla="*/ 60 h 60"/>
                  <a:gd name="T6" fmla="*/ 71 w 80"/>
                  <a:gd name="T7" fmla="*/ 39 h 60"/>
                  <a:gd name="T8" fmla="*/ 80 w 80"/>
                  <a:gd name="T9" fmla="*/ 22 h 60"/>
                  <a:gd name="T10" fmla="*/ 73 w 80"/>
                  <a:gd name="T11" fmla="*/ 0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 h="60">
                    <a:moveTo>
                      <a:pt x="73" y="0"/>
                    </a:moveTo>
                    <a:lnTo>
                      <a:pt x="0" y="26"/>
                    </a:lnTo>
                    <a:lnTo>
                      <a:pt x="12" y="60"/>
                    </a:lnTo>
                    <a:lnTo>
                      <a:pt x="71" y="39"/>
                    </a:lnTo>
                    <a:lnTo>
                      <a:pt x="80" y="22"/>
                    </a:lnTo>
                    <a:lnTo>
                      <a:pt x="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58" name="Freeform 149"/>
              <p:cNvSpPr/>
              <p:nvPr/>
            </p:nvSpPr>
            <p:spPr bwMode="auto">
              <a:xfrm>
                <a:off x="226" y="1503"/>
                <a:ext cx="57" cy="50"/>
              </a:xfrm>
              <a:custGeom>
                <a:avLst/>
                <a:gdLst>
                  <a:gd name="T0" fmla="*/ 45 w 57"/>
                  <a:gd name="T1" fmla="*/ 0 h 50"/>
                  <a:gd name="T2" fmla="*/ 0 w 57"/>
                  <a:gd name="T3" fmla="*/ 16 h 50"/>
                  <a:gd name="T4" fmla="*/ 12 w 57"/>
                  <a:gd name="T5" fmla="*/ 50 h 50"/>
                  <a:gd name="T6" fmla="*/ 57 w 57"/>
                  <a:gd name="T7" fmla="*/ 34 h 50"/>
                  <a:gd name="T8" fmla="*/ 45 w 57"/>
                  <a:gd name="T9" fmla="*/ 0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0">
                    <a:moveTo>
                      <a:pt x="45" y="0"/>
                    </a:moveTo>
                    <a:lnTo>
                      <a:pt x="0" y="16"/>
                    </a:lnTo>
                    <a:lnTo>
                      <a:pt x="12" y="50"/>
                    </a:lnTo>
                    <a:lnTo>
                      <a:pt x="57" y="34"/>
                    </a:lnTo>
                    <a:lnTo>
                      <a:pt x="45"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59" name="Freeform 150"/>
              <p:cNvSpPr/>
              <p:nvPr/>
            </p:nvSpPr>
            <p:spPr bwMode="auto">
              <a:xfrm>
                <a:off x="226" y="1503"/>
                <a:ext cx="57" cy="50"/>
              </a:xfrm>
              <a:custGeom>
                <a:avLst/>
                <a:gdLst>
                  <a:gd name="T0" fmla="*/ 45 w 57"/>
                  <a:gd name="T1" fmla="*/ 0 h 50"/>
                  <a:gd name="T2" fmla="*/ 0 w 57"/>
                  <a:gd name="T3" fmla="*/ 16 h 50"/>
                  <a:gd name="T4" fmla="*/ 12 w 57"/>
                  <a:gd name="T5" fmla="*/ 50 h 50"/>
                  <a:gd name="T6" fmla="*/ 57 w 57"/>
                  <a:gd name="T7" fmla="*/ 34 h 50"/>
                  <a:gd name="T8" fmla="*/ 45 w 57"/>
                  <a:gd name="T9" fmla="*/ 0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0">
                    <a:moveTo>
                      <a:pt x="45" y="0"/>
                    </a:moveTo>
                    <a:lnTo>
                      <a:pt x="0" y="16"/>
                    </a:lnTo>
                    <a:lnTo>
                      <a:pt x="12" y="50"/>
                    </a:lnTo>
                    <a:lnTo>
                      <a:pt x="57" y="34"/>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60" name="Freeform 151"/>
              <p:cNvSpPr/>
              <p:nvPr/>
            </p:nvSpPr>
            <p:spPr bwMode="auto">
              <a:xfrm>
                <a:off x="391" y="1809"/>
                <a:ext cx="60" cy="48"/>
              </a:xfrm>
              <a:custGeom>
                <a:avLst/>
                <a:gdLst>
                  <a:gd name="T0" fmla="*/ 45 w 60"/>
                  <a:gd name="T1" fmla="*/ 0 h 48"/>
                  <a:gd name="T2" fmla="*/ 25 w 60"/>
                  <a:gd name="T3" fmla="*/ 0 h 48"/>
                  <a:gd name="T4" fmla="*/ 0 w 60"/>
                  <a:gd name="T5" fmla="*/ 20 h 48"/>
                  <a:gd name="T6" fmla="*/ 23 w 60"/>
                  <a:gd name="T7" fmla="*/ 48 h 48"/>
                  <a:gd name="T8" fmla="*/ 60 w 60"/>
                  <a:gd name="T9" fmla="*/ 18 h 48"/>
                  <a:gd name="T10" fmla="*/ 45 w 60"/>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48">
                    <a:moveTo>
                      <a:pt x="45" y="0"/>
                    </a:moveTo>
                    <a:lnTo>
                      <a:pt x="25" y="0"/>
                    </a:lnTo>
                    <a:lnTo>
                      <a:pt x="0" y="20"/>
                    </a:lnTo>
                    <a:lnTo>
                      <a:pt x="23" y="48"/>
                    </a:lnTo>
                    <a:lnTo>
                      <a:pt x="60" y="18"/>
                    </a:lnTo>
                    <a:lnTo>
                      <a:pt x="45"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61" name="Freeform 152"/>
              <p:cNvSpPr/>
              <p:nvPr/>
            </p:nvSpPr>
            <p:spPr bwMode="auto">
              <a:xfrm>
                <a:off x="391" y="1809"/>
                <a:ext cx="60" cy="48"/>
              </a:xfrm>
              <a:custGeom>
                <a:avLst/>
                <a:gdLst>
                  <a:gd name="T0" fmla="*/ 45 w 60"/>
                  <a:gd name="T1" fmla="*/ 0 h 48"/>
                  <a:gd name="T2" fmla="*/ 25 w 60"/>
                  <a:gd name="T3" fmla="*/ 0 h 48"/>
                  <a:gd name="T4" fmla="*/ 0 w 60"/>
                  <a:gd name="T5" fmla="*/ 20 h 48"/>
                  <a:gd name="T6" fmla="*/ 23 w 60"/>
                  <a:gd name="T7" fmla="*/ 48 h 48"/>
                  <a:gd name="T8" fmla="*/ 60 w 60"/>
                  <a:gd name="T9" fmla="*/ 18 h 48"/>
                  <a:gd name="T10" fmla="*/ 45 w 60"/>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48">
                    <a:moveTo>
                      <a:pt x="45" y="0"/>
                    </a:moveTo>
                    <a:lnTo>
                      <a:pt x="25" y="0"/>
                    </a:lnTo>
                    <a:lnTo>
                      <a:pt x="0" y="20"/>
                    </a:lnTo>
                    <a:lnTo>
                      <a:pt x="23" y="48"/>
                    </a:lnTo>
                    <a:lnTo>
                      <a:pt x="60" y="18"/>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62" name="Freeform 153"/>
              <p:cNvSpPr>
                <a:spLocks noEditPoints="1"/>
              </p:cNvSpPr>
              <p:nvPr/>
            </p:nvSpPr>
            <p:spPr bwMode="auto">
              <a:xfrm>
                <a:off x="710" y="1809"/>
                <a:ext cx="139" cy="180"/>
              </a:xfrm>
              <a:custGeom>
                <a:avLst/>
                <a:gdLst>
                  <a:gd name="T0" fmla="*/ 40 w 139"/>
                  <a:gd name="T1" fmla="*/ 95 h 180"/>
                  <a:gd name="T2" fmla="*/ 0 w 139"/>
                  <a:gd name="T3" fmla="*/ 161 h 180"/>
                  <a:gd name="T4" fmla="*/ 31 w 139"/>
                  <a:gd name="T5" fmla="*/ 180 h 180"/>
                  <a:gd name="T6" fmla="*/ 70 w 139"/>
                  <a:gd name="T7" fmla="*/ 113 h 180"/>
                  <a:gd name="T8" fmla="*/ 40 w 139"/>
                  <a:gd name="T9" fmla="*/ 95 h 180"/>
                  <a:gd name="T10" fmla="*/ 139 w 139"/>
                  <a:gd name="T11" fmla="*/ 0 h 180"/>
                  <a:gd name="T12" fmla="*/ 96 w 139"/>
                  <a:gd name="T13" fmla="*/ 0 h 180"/>
                  <a:gd name="T14" fmla="*/ 71 w 139"/>
                  <a:gd name="T15" fmla="*/ 41 h 180"/>
                  <a:gd name="T16" fmla="*/ 103 w 139"/>
                  <a:gd name="T17" fmla="*/ 60 h 180"/>
                  <a:gd name="T18" fmla="*/ 139 w 139"/>
                  <a:gd name="T19" fmla="*/ 0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 h="180">
                    <a:moveTo>
                      <a:pt x="40" y="95"/>
                    </a:moveTo>
                    <a:lnTo>
                      <a:pt x="0" y="161"/>
                    </a:lnTo>
                    <a:lnTo>
                      <a:pt x="31" y="180"/>
                    </a:lnTo>
                    <a:lnTo>
                      <a:pt x="70" y="113"/>
                    </a:lnTo>
                    <a:lnTo>
                      <a:pt x="40" y="95"/>
                    </a:lnTo>
                    <a:close/>
                    <a:moveTo>
                      <a:pt x="139" y="0"/>
                    </a:moveTo>
                    <a:lnTo>
                      <a:pt x="96" y="0"/>
                    </a:lnTo>
                    <a:lnTo>
                      <a:pt x="71" y="41"/>
                    </a:lnTo>
                    <a:lnTo>
                      <a:pt x="103" y="60"/>
                    </a:lnTo>
                    <a:lnTo>
                      <a:pt x="139"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63" name="Freeform 154"/>
              <p:cNvSpPr>
                <a:spLocks noEditPoints="1"/>
              </p:cNvSpPr>
              <p:nvPr/>
            </p:nvSpPr>
            <p:spPr bwMode="auto">
              <a:xfrm>
                <a:off x="710" y="1809"/>
                <a:ext cx="139" cy="180"/>
              </a:xfrm>
              <a:custGeom>
                <a:avLst/>
                <a:gdLst>
                  <a:gd name="T0" fmla="*/ 40 w 139"/>
                  <a:gd name="T1" fmla="*/ 95 h 180"/>
                  <a:gd name="T2" fmla="*/ 0 w 139"/>
                  <a:gd name="T3" fmla="*/ 161 h 180"/>
                  <a:gd name="T4" fmla="*/ 31 w 139"/>
                  <a:gd name="T5" fmla="*/ 180 h 180"/>
                  <a:gd name="T6" fmla="*/ 70 w 139"/>
                  <a:gd name="T7" fmla="*/ 113 h 180"/>
                  <a:gd name="T8" fmla="*/ 40 w 139"/>
                  <a:gd name="T9" fmla="*/ 95 h 180"/>
                  <a:gd name="T10" fmla="*/ 139 w 139"/>
                  <a:gd name="T11" fmla="*/ 0 h 180"/>
                  <a:gd name="T12" fmla="*/ 96 w 139"/>
                  <a:gd name="T13" fmla="*/ 0 h 180"/>
                  <a:gd name="T14" fmla="*/ 71 w 139"/>
                  <a:gd name="T15" fmla="*/ 41 h 180"/>
                  <a:gd name="T16" fmla="*/ 103 w 139"/>
                  <a:gd name="T17" fmla="*/ 60 h 180"/>
                  <a:gd name="T18" fmla="*/ 139 w 139"/>
                  <a:gd name="T19" fmla="*/ 0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 h="180">
                    <a:moveTo>
                      <a:pt x="40" y="95"/>
                    </a:moveTo>
                    <a:lnTo>
                      <a:pt x="0" y="161"/>
                    </a:lnTo>
                    <a:lnTo>
                      <a:pt x="31" y="180"/>
                    </a:lnTo>
                    <a:lnTo>
                      <a:pt x="70" y="113"/>
                    </a:lnTo>
                    <a:lnTo>
                      <a:pt x="40" y="95"/>
                    </a:lnTo>
                    <a:moveTo>
                      <a:pt x="139" y="0"/>
                    </a:moveTo>
                    <a:lnTo>
                      <a:pt x="96" y="0"/>
                    </a:lnTo>
                    <a:lnTo>
                      <a:pt x="71" y="41"/>
                    </a:lnTo>
                    <a:lnTo>
                      <a:pt x="103" y="60"/>
                    </a:lnTo>
                    <a:lnTo>
                      <a:pt x="1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64" name="Freeform 155"/>
              <p:cNvSpPr/>
              <p:nvPr/>
            </p:nvSpPr>
            <p:spPr bwMode="auto">
              <a:xfrm>
                <a:off x="653" y="2023"/>
                <a:ext cx="55" cy="60"/>
              </a:xfrm>
              <a:custGeom>
                <a:avLst/>
                <a:gdLst>
                  <a:gd name="T0" fmla="*/ 25 w 55"/>
                  <a:gd name="T1" fmla="*/ 0 h 60"/>
                  <a:gd name="T2" fmla="*/ 0 w 55"/>
                  <a:gd name="T3" fmla="*/ 40 h 60"/>
                  <a:gd name="T4" fmla="*/ 31 w 55"/>
                  <a:gd name="T5" fmla="*/ 60 h 60"/>
                  <a:gd name="T6" fmla="*/ 55 w 55"/>
                  <a:gd name="T7" fmla="*/ 19 h 60"/>
                  <a:gd name="T8" fmla="*/ 25 w 55"/>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0">
                    <a:moveTo>
                      <a:pt x="25" y="0"/>
                    </a:moveTo>
                    <a:lnTo>
                      <a:pt x="0" y="40"/>
                    </a:lnTo>
                    <a:lnTo>
                      <a:pt x="31" y="60"/>
                    </a:lnTo>
                    <a:lnTo>
                      <a:pt x="55" y="19"/>
                    </a:lnTo>
                    <a:lnTo>
                      <a:pt x="25"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65" name="Freeform 156"/>
              <p:cNvSpPr/>
              <p:nvPr/>
            </p:nvSpPr>
            <p:spPr bwMode="auto">
              <a:xfrm>
                <a:off x="653" y="2023"/>
                <a:ext cx="55" cy="60"/>
              </a:xfrm>
              <a:custGeom>
                <a:avLst/>
                <a:gdLst>
                  <a:gd name="T0" fmla="*/ 25 w 55"/>
                  <a:gd name="T1" fmla="*/ 0 h 60"/>
                  <a:gd name="T2" fmla="*/ 0 w 55"/>
                  <a:gd name="T3" fmla="*/ 40 h 60"/>
                  <a:gd name="T4" fmla="*/ 31 w 55"/>
                  <a:gd name="T5" fmla="*/ 60 h 60"/>
                  <a:gd name="T6" fmla="*/ 55 w 55"/>
                  <a:gd name="T7" fmla="*/ 19 h 60"/>
                  <a:gd name="T8" fmla="*/ 25 w 55"/>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0">
                    <a:moveTo>
                      <a:pt x="25" y="0"/>
                    </a:moveTo>
                    <a:lnTo>
                      <a:pt x="0" y="40"/>
                    </a:lnTo>
                    <a:lnTo>
                      <a:pt x="31" y="60"/>
                    </a:lnTo>
                    <a:lnTo>
                      <a:pt x="55" y="19"/>
                    </a:lnTo>
                    <a:lnTo>
                      <a:pt x="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66" name="Freeform 157"/>
              <p:cNvSpPr/>
              <p:nvPr/>
            </p:nvSpPr>
            <p:spPr bwMode="auto">
              <a:xfrm>
                <a:off x="1054" y="1809"/>
                <a:ext cx="37" cy="13"/>
              </a:xfrm>
              <a:custGeom>
                <a:avLst/>
                <a:gdLst>
                  <a:gd name="T0" fmla="*/ 37 w 37"/>
                  <a:gd name="T1" fmla="*/ 0 h 13"/>
                  <a:gd name="T2" fmla="*/ 1 w 37"/>
                  <a:gd name="T3" fmla="*/ 0 h 13"/>
                  <a:gd name="T4" fmla="*/ 0 w 37"/>
                  <a:gd name="T5" fmla="*/ 6 h 13"/>
                  <a:gd name="T6" fmla="*/ 35 w 37"/>
                  <a:gd name="T7" fmla="*/ 13 h 13"/>
                  <a:gd name="T8" fmla="*/ 37 w 37"/>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13">
                    <a:moveTo>
                      <a:pt x="37" y="0"/>
                    </a:moveTo>
                    <a:lnTo>
                      <a:pt x="1" y="0"/>
                    </a:lnTo>
                    <a:lnTo>
                      <a:pt x="0" y="6"/>
                    </a:lnTo>
                    <a:lnTo>
                      <a:pt x="35" y="13"/>
                    </a:lnTo>
                    <a:lnTo>
                      <a:pt x="37"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67" name="Freeform 158"/>
              <p:cNvSpPr/>
              <p:nvPr/>
            </p:nvSpPr>
            <p:spPr bwMode="auto">
              <a:xfrm>
                <a:off x="1054" y="1809"/>
                <a:ext cx="37" cy="13"/>
              </a:xfrm>
              <a:custGeom>
                <a:avLst/>
                <a:gdLst>
                  <a:gd name="T0" fmla="*/ 37 w 37"/>
                  <a:gd name="T1" fmla="*/ 0 h 13"/>
                  <a:gd name="T2" fmla="*/ 1 w 37"/>
                  <a:gd name="T3" fmla="*/ 0 h 13"/>
                  <a:gd name="T4" fmla="*/ 0 w 37"/>
                  <a:gd name="T5" fmla="*/ 6 h 13"/>
                  <a:gd name="T6" fmla="*/ 35 w 37"/>
                  <a:gd name="T7" fmla="*/ 13 h 13"/>
                  <a:gd name="T8" fmla="*/ 37 w 37"/>
                  <a:gd name="T9" fmla="*/ 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13">
                    <a:moveTo>
                      <a:pt x="37" y="0"/>
                    </a:moveTo>
                    <a:lnTo>
                      <a:pt x="1" y="0"/>
                    </a:lnTo>
                    <a:lnTo>
                      <a:pt x="0" y="6"/>
                    </a:lnTo>
                    <a:lnTo>
                      <a:pt x="35" y="13"/>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68" name="Freeform 159"/>
              <p:cNvSpPr>
                <a:spLocks noEditPoints="1"/>
              </p:cNvSpPr>
              <p:nvPr/>
            </p:nvSpPr>
            <p:spPr bwMode="auto">
              <a:xfrm>
                <a:off x="1001" y="1876"/>
                <a:ext cx="77" cy="219"/>
              </a:xfrm>
              <a:custGeom>
                <a:avLst/>
                <a:gdLst>
                  <a:gd name="T0" fmla="*/ 15 w 77"/>
                  <a:gd name="T1" fmla="*/ 137 h 219"/>
                  <a:gd name="T2" fmla="*/ 0 w 77"/>
                  <a:gd name="T3" fmla="*/ 212 h 219"/>
                  <a:gd name="T4" fmla="*/ 35 w 77"/>
                  <a:gd name="T5" fmla="*/ 219 h 219"/>
                  <a:gd name="T6" fmla="*/ 50 w 77"/>
                  <a:gd name="T7" fmla="*/ 143 h 219"/>
                  <a:gd name="T8" fmla="*/ 15 w 77"/>
                  <a:gd name="T9" fmla="*/ 137 h 219"/>
                  <a:gd name="T10" fmla="*/ 41 w 77"/>
                  <a:gd name="T11" fmla="*/ 0 h 219"/>
                  <a:gd name="T12" fmla="*/ 26 w 77"/>
                  <a:gd name="T13" fmla="*/ 76 h 219"/>
                  <a:gd name="T14" fmla="*/ 62 w 77"/>
                  <a:gd name="T15" fmla="*/ 83 h 219"/>
                  <a:gd name="T16" fmla="*/ 77 w 77"/>
                  <a:gd name="T17" fmla="*/ 7 h 219"/>
                  <a:gd name="T18" fmla="*/ 41 w 77"/>
                  <a:gd name="T19" fmla="*/ 0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219">
                    <a:moveTo>
                      <a:pt x="15" y="137"/>
                    </a:moveTo>
                    <a:lnTo>
                      <a:pt x="0" y="212"/>
                    </a:lnTo>
                    <a:lnTo>
                      <a:pt x="35" y="219"/>
                    </a:lnTo>
                    <a:lnTo>
                      <a:pt x="50" y="143"/>
                    </a:lnTo>
                    <a:lnTo>
                      <a:pt x="15" y="137"/>
                    </a:lnTo>
                    <a:close/>
                    <a:moveTo>
                      <a:pt x="41" y="0"/>
                    </a:moveTo>
                    <a:lnTo>
                      <a:pt x="26" y="76"/>
                    </a:lnTo>
                    <a:lnTo>
                      <a:pt x="62" y="83"/>
                    </a:lnTo>
                    <a:lnTo>
                      <a:pt x="77" y="7"/>
                    </a:lnTo>
                    <a:lnTo>
                      <a:pt x="41"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69" name="Freeform 160"/>
              <p:cNvSpPr>
                <a:spLocks noEditPoints="1"/>
              </p:cNvSpPr>
              <p:nvPr/>
            </p:nvSpPr>
            <p:spPr bwMode="auto">
              <a:xfrm>
                <a:off x="1001" y="1876"/>
                <a:ext cx="77" cy="219"/>
              </a:xfrm>
              <a:custGeom>
                <a:avLst/>
                <a:gdLst>
                  <a:gd name="T0" fmla="*/ 15 w 77"/>
                  <a:gd name="T1" fmla="*/ 137 h 219"/>
                  <a:gd name="T2" fmla="*/ 0 w 77"/>
                  <a:gd name="T3" fmla="*/ 212 h 219"/>
                  <a:gd name="T4" fmla="*/ 35 w 77"/>
                  <a:gd name="T5" fmla="*/ 219 h 219"/>
                  <a:gd name="T6" fmla="*/ 50 w 77"/>
                  <a:gd name="T7" fmla="*/ 143 h 219"/>
                  <a:gd name="T8" fmla="*/ 15 w 77"/>
                  <a:gd name="T9" fmla="*/ 137 h 219"/>
                  <a:gd name="T10" fmla="*/ 41 w 77"/>
                  <a:gd name="T11" fmla="*/ 0 h 219"/>
                  <a:gd name="T12" fmla="*/ 26 w 77"/>
                  <a:gd name="T13" fmla="*/ 76 h 219"/>
                  <a:gd name="T14" fmla="*/ 62 w 77"/>
                  <a:gd name="T15" fmla="*/ 83 h 219"/>
                  <a:gd name="T16" fmla="*/ 77 w 77"/>
                  <a:gd name="T17" fmla="*/ 7 h 219"/>
                  <a:gd name="T18" fmla="*/ 41 w 77"/>
                  <a:gd name="T19" fmla="*/ 0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219">
                    <a:moveTo>
                      <a:pt x="15" y="137"/>
                    </a:moveTo>
                    <a:lnTo>
                      <a:pt x="0" y="212"/>
                    </a:lnTo>
                    <a:lnTo>
                      <a:pt x="35" y="219"/>
                    </a:lnTo>
                    <a:lnTo>
                      <a:pt x="50" y="143"/>
                    </a:lnTo>
                    <a:lnTo>
                      <a:pt x="15" y="137"/>
                    </a:lnTo>
                    <a:moveTo>
                      <a:pt x="41" y="0"/>
                    </a:moveTo>
                    <a:lnTo>
                      <a:pt x="26" y="76"/>
                    </a:lnTo>
                    <a:lnTo>
                      <a:pt x="62" y="83"/>
                    </a:lnTo>
                    <a:lnTo>
                      <a:pt x="77" y="7"/>
                    </a:lnTo>
                    <a:lnTo>
                      <a:pt x="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70" name="Freeform 161"/>
              <p:cNvSpPr/>
              <p:nvPr/>
            </p:nvSpPr>
            <p:spPr bwMode="auto">
              <a:xfrm>
                <a:off x="980" y="2149"/>
                <a:ext cx="45" cy="54"/>
              </a:xfrm>
              <a:custGeom>
                <a:avLst/>
                <a:gdLst>
                  <a:gd name="T0" fmla="*/ 9 w 45"/>
                  <a:gd name="T1" fmla="*/ 0 h 54"/>
                  <a:gd name="T2" fmla="*/ 0 w 45"/>
                  <a:gd name="T3" fmla="*/ 47 h 54"/>
                  <a:gd name="T4" fmla="*/ 36 w 45"/>
                  <a:gd name="T5" fmla="*/ 54 h 54"/>
                  <a:gd name="T6" fmla="*/ 45 w 45"/>
                  <a:gd name="T7" fmla="*/ 7 h 54"/>
                  <a:gd name="T8" fmla="*/ 9 w 45"/>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4">
                    <a:moveTo>
                      <a:pt x="9" y="0"/>
                    </a:moveTo>
                    <a:lnTo>
                      <a:pt x="0" y="47"/>
                    </a:lnTo>
                    <a:lnTo>
                      <a:pt x="36" y="54"/>
                    </a:lnTo>
                    <a:lnTo>
                      <a:pt x="45" y="7"/>
                    </a:lnTo>
                    <a:lnTo>
                      <a:pt x="9"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71" name="Freeform 162"/>
              <p:cNvSpPr/>
              <p:nvPr/>
            </p:nvSpPr>
            <p:spPr bwMode="auto">
              <a:xfrm>
                <a:off x="980" y="2149"/>
                <a:ext cx="45" cy="54"/>
              </a:xfrm>
              <a:custGeom>
                <a:avLst/>
                <a:gdLst>
                  <a:gd name="T0" fmla="*/ 9 w 45"/>
                  <a:gd name="T1" fmla="*/ 0 h 54"/>
                  <a:gd name="T2" fmla="*/ 0 w 45"/>
                  <a:gd name="T3" fmla="*/ 47 h 54"/>
                  <a:gd name="T4" fmla="*/ 36 w 45"/>
                  <a:gd name="T5" fmla="*/ 54 h 54"/>
                  <a:gd name="T6" fmla="*/ 45 w 45"/>
                  <a:gd name="T7" fmla="*/ 7 h 54"/>
                  <a:gd name="T8" fmla="*/ 9 w 45"/>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4">
                    <a:moveTo>
                      <a:pt x="9" y="0"/>
                    </a:moveTo>
                    <a:lnTo>
                      <a:pt x="0" y="47"/>
                    </a:lnTo>
                    <a:lnTo>
                      <a:pt x="36" y="54"/>
                    </a:lnTo>
                    <a:lnTo>
                      <a:pt x="45" y="7"/>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72" name="Freeform 163"/>
              <p:cNvSpPr/>
              <p:nvPr/>
            </p:nvSpPr>
            <p:spPr bwMode="auto">
              <a:xfrm>
                <a:off x="1268" y="1809"/>
                <a:ext cx="38" cy="17"/>
              </a:xfrm>
              <a:custGeom>
                <a:avLst/>
                <a:gdLst>
                  <a:gd name="T0" fmla="*/ 36 w 38"/>
                  <a:gd name="T1" fmla="*/ 0 h 17"/>
                  <a:gd name="T2" fmla="*/ 0 w 38"/>
                  <a:gd name="T3" fmla="*/ 0 h 17"/>
                  <a:gd name="T4" fmla="*/ 2 w 38"/>
                  <a:gd name="T5" fmla="*/ 17 h 17"/>
                  <a:gd name="T6" fmla="*/ 38 w 38"/>
                  <a:gd name="T7" fmla="*/ 11 h 17"/>
                  <a:gd name="T8" fmla="*/ 36 w 3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7">
                    <a:moveTo>
                      <a:pt x="36" y="0"/>
                    </a:moveTo>
                    <a:lnTo>
                      <a:pt x="0" y="0"/>
                    </a:lnTo>
                    <a:lnTo>
                      <a:pt x="2" y="17"/>
                    </a:lnTo>
                    <a:lnTo>
                      <a:pt x="38" y="11"/>
                    </a:lnTo>
                    <a:lnTo>
                      <a:pt x="3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73" name="Freeform 164"/>
              <p:cNvSpPr/>
              <p:nvPr/>
            </p:nvSpPr>
            <p:spPr bwMode="auto">
              <a:xfrm>
                <a:off x="1268" y="1809"/>
                <a:ext cx="38" cy="17"/>
              </a:xfrm>
              <a:custGeom>
                <a:avLst/>
                <a:gdLst>
                  <a:gd name="T0" fmla="*/ 36 w 38"/>
                  <a:gd name="T1" fmla="*/ 0 h 17"/>
                  <a:gd name="T2" fmla="*/ 0 w 38"/>
                  <a:gd name="T3" fmla="*/ 0 h 17"/>
                  <a:gd name="T4" fmla="*/ 2 w 38"/>
                  <a:gd name="T5" fmla="*/ 17 h 17"/>
                  <a:gd name="T6" fmla="*/ 38 w 38"/>
                  <a:gd name="T7" fmla="*/ 11 h 17"/>
                  <a:gd name="T8" fmla="*/ 36 w 3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7">
                    <a:moveTo>
                      <a:pt x="36" y="0"/>
                    </a:moveTo>
                    <a:lnTo>
                      <a:pt x="0" y="0"/>
                    </a:lnTo>
                    <a:lnTo>
                      <a:pt x="2" y="17"/>
                    </a:lnTo>
                    <a:lnTo>
                      <a:pt x="38" y="11"/>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74" name="Freeform 165"/>
              <p:cNvSpPr>
                <a:spLocks noEditPoints="1"/>
              </p:cNvSpPr>
              <p:nvPr/>
            </p:nvSpPr>
            <p:spPr bwMode="auto">
              <a:xfrm>
                <a:off x="1281" y="1882"/>
                <a:ext cx="69" cy="219"/>
              </a:xfrm>
              <a:custGeom>
                <a:avLst/>
                <a:gdLst>
                  <a:gd name="T0" fmla="*/ 57 w 69"/>
                  <a:gd name="T1" fmla="*/ 136 h 219"/>
                  <a:gd name="T2" fmla="*/ 22 w 69"/>
                  <a:gd name="T3" fmla="*/ 143 h 219"/>
                  <a:gd name="T4" fmla="*/ 34 w 69"/>
                  <a:gd name="T5" fmla="*/ 219 h 219"/>
                  <a:gd name="T6" fmla="*/ 69 w 69"/>
                  <a:gd name="T7" fmla="*/ 213 h 219"/>
                  <a:gd name="T8" fmla="*/ 57 w 69"/>
                  <a:gd name="T9" fmla="*/ 136 h 219"/>
                  <a:gd name="T10" fmla="*/ 36 w 69"/>
                  <a:gd name="T11" fmla="*/ 0 h 219"/>
                  <a:gd name="T12" fmla="*/ 0 w 69"/>
                  <a:gd name="T13" fmla="*/ 6 h 219"/>
                  <a:gd name="T14" fmla="*/ 12 w 69"/>
                  <a:gd name="T15" fmla="*/ 81 h 219"/>
                  <a:gd name="T16" fmla="*/ 48 w 69"/>
                  <a:gd name="T17" fmla="*/ 75 h 219"/>
                  <a:gd name="T18" fmla="*/ 36 w 69"/>
                  <a:gd name="T19" fmla="*/ 0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 h="219">
                    <a:moveTo>
                      <a:pt x="57" y="136"/>
                    </a:moveTo>
                    <a:lnTo>
                      <a:pt x="22" y="143"/>
                    </a:lnTo>
                    <a:lnTo>
                      <a:pt x="34" y="219"/>
                    </a:lnTo>
                    <a:lnTo>
                      <a:pt x="69" y="213"/>
                    </a:lnTo>
                    <a:lnTo>
                      <a:pt x="57" y="136"/>
                    </a:lnTo>
                    <a:close/>
                    <a:moveTo>
                      <a:pt x="36" y="0"/>
                    </a:moveTo>
                    <a:lnTo>
                      <a:pt x="0" y="6"/>
                    </a:lnTo>
                    <a:lnTo>
                      <a:pt x="12" y="81"/>
                    </a:lnTo>
                    <a:lnTo>
                      <a:pt x="48" y="75"/>
                    </a:lnTo>
                    <a:lnTo>
                      <a:pt x="3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75" name="Freeform 166"/>
              <p:cNvSpPr>
                <a:spLocks noEditPoints="1"/>
              </p:cNvSpPr>
              <p:nvPr/>
            </p:nvSpPr>
            <p:spPr bwMode="auto">
              <a:xfrm>
                <a:off x="1281" y="1882"/>
                <a:ext cx="69" cy="219"/>
              </a:xfrm>
              <a:custGeom>
                <a:avLst/>
                <a:gdLst>
                  <a:gd name="T0" fmla="*/ 57 w 69"/>
                  <a:gd name="T1" fmla="*/ 136 h 219"/>
                  <a:gd name="T2" fmla="*/ 22 w 69"/>
                  <a:gd name="T3" fmla="*/ 143 h 219"/>
                  <a:gd name="T4" fmla="*/ 34 w 69"/>
                  <a:gd name="T5" fmla="*/ 219 h 219"/>
                  <a:gd name="T6" fmla="*/ 69 w 69"/>
                  <a:gd name="T7" fmla="*/ 213 h 219"/>
                  <a:gd name="T8" fmla="*/ 57 w 69"/>
                  <a:gd name="T9" fmla="*/ 136 h 219"/>
                  <a:gd name="T10" fmla="*/ 36 w 69"/>
                  <a:gd name="T11" fmla="*/ 0 h 219"/>
                  <a:gd name="T12" fmla="*/ 0 w 69"/>
                  <a:gd name="T13" fmla="*/ 6 h 219"/>
                  <a:gd name="T14" fmla="*/ 12 w 69"/>
                  <a:gd name="T15" fmla="*/ 81 h 219"/>
                  <a:gd name="T16" fmla="*/ 48 w 69"/>
                  <a:gd name="T17" fmla="*/ 75 h 219"/>
                  <a:gd name="T18" fmla="*/ 36 w 69"/>
                  <a:gd name="T19" fmla="*/ 0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 h="219">
                    <a:moveTo>
                      <a:pt x="57" y="136"/>
                    </a:moveTo>
                    <a:lnTo>
                      <a:pt x="22" y="143"/>
                    </a:lnTo>
                    <a:lnTo>
                      <a:pt x="34" y="219"/>
                    </a:lnTo>
                    <a:lnTo>
                      <a:pt x="69" y="213"/>
                    </a:lnTo>
                    <a:lnTo>
                      <a:pt x="57" y="136"/>
                    </a:lnTo>
                    <a:moveTo>
                      <a:pt x="36" y="0"/>
                    </a:moveTo>
                    <a:lnTo>
                      <a:pt x="0" y="6"/>
                    </a:lnTo>
                    <a:lnTo>
                      <a:pt x="12" y="81"/>
                    </a:lnTo>
                    <a:lnTo>
                      <a:pt x="48" y="75"/>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76" name="Freeform 167"/>
              <p:cNvSpPr/>
              <p:nvPr/>
            </p:nvSpPr>
            <p:spPr bwMode="auto">
              <a:xfrm>
                <a:off x="1326" y="2156"/>
                <a:ext cx="42" cy="53"/>
              </a:xfrm>
              <a:custGeom>
                <a:avLst/>
                <a:gdLst>
                  <a:gd name="T0" fmla="*/ 35 w 42"/>
                  <a:gd name="T1" fmla="*/ 0 h 53"/>
                  <a:gd name="T2" fmla="*/ 0 w 42"/>
                  <a:gd name="T3" fmla="*/ 5 h 53"/>
                  <a:gd name="T4" fmla="*/ 6 w 42"/>
                  <a:gd name="T5" fmla="*/ 53 h 53"/>
                  <a:gd name="T6" fmla="*/ 42 w 42"/>
                  <a:gd name="T7" fmla="*/ 47 h 53"/>
                  <a:gd name="T8" fmla="*/ 35 w 42"/>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3">
                    <a:moveTo>
                      <a:pt x="35" y="0"/>
                    </a:moveTo>
                    <a:lnTo>
                      <a:pt x="0" y="5"/>
                    </a:lnTo>
                    <a:lnTo>
                      <a:pt x="6" y="53"/>
                    </a:lnTo>
                    <a:lnTo>
                      <a:pt x="42" y="47"/>
                    </a:lnTo>
                    <a:lnTo>
                      <a:pt x="35"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77" name="Freeform 168"/>
              <p:cNvSpPr/>
              <p:nvPr/>
            </p:nvSpPr>
            <p:spPr bwMode="auto">
              <a:xfrm>
                <a:off x="1326" y="2156"/>
                <a:ext cx="42" cy="53"/>
              </a:xfrm>
              <a:custGeom>
                <a:avLst/>
                <a:gdLst>
                  <a:gd name="T0" fmla="*/ 35 w 42"/>
                  <a:gd name="T1" fmla="*/ 0 h 53"/>
                  <a:gd name="T2" fmla="*/ 0 w 42"/>
                  <a:gd name="T3" fmla="*/ 5 h 53"/>
                  <a:gd name="T4" fmla="*/ 6 w 42"/>
                  <a:gd name="T5" fmla="*/ 53 h 53"/>
                  <a:gd name="T6" fmla="*/ 42 w 42"/>
                  <a:gd name="T7" fmla="*/ 47 h 53"/>
                  <a:gd name="T8" fmla="*/ 35 w 42"/>
                  <a:gd name="T9" fmla="*/ 0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3">
                    <a:moveTo>
                      <a:pt x="35" y="0"/>
                    </a:moveTo>
                    <a:lnTo>
                      <a:pt x="0" y="5"/>
                    </a:lnTo>
                    <a:lnTo>
                      <a:pt x="6" y="53"/>
                    </a:lnTo>
                    <a:lnTo>
                      <a:pt x="42" y="47"/>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78" name="Freeform 169"/>
              <p:cNvSpPr>
                <a:spLocks noEditPoints="1"/>
              </p:cNvSpPr>
              <p:nvPr/>
            </p:nvSpPr>
            <p:spPr bwMode="auto">
              <a:xfrm>
                <a:off x="1509" y="1809"/>
                <a:ext cx="137" cy="196"/>
              </a:xfrm>
              <a:custGeom>
                <a:avLst/>
                <a:gdLst>
                  <a:gd name="T0" fmla="*/ 100 w 137"/>
                  <a:gd name="T1" fmla="*/ 111 h 196"/>
                  <a:gd name="T2" fmla="*/ 68 w 137"/>
                  <a:gd name="T3" fmla="*/ 129 h 196"/>
                  <a:gd name="T4" fmla="*/ 106 w 137"/>
                  <a:gd name="T5" fmla="*/ 196 h 196"/>
                  <a:gd name="T6" fmla="*/ 137 w 137"/>
                  <a:gd name="T7" fmla="*/ 178 h 196"/>
                  <a:gd name="T8" fmla="*/ 100 w 137"/>
                  <a:gd name="T9" fmla="*/ 111 h 196"/>
                  <a:gd name="T10" fmla="*/ 38 w 137"/>
                  <a:gd name="T11" fmla="*/ 0 h 196"/>
                  <a:gd name="T12" fmla="*/ 14 w 137"/>
                  <a:gd name="T13" fmla="*/ 0 h 196"/>
                  <a:gd name="T14" fmla="*/ 0 w 137"/>
                  <a:gd name="T15" fmla="*/ 8 h 196"/>
                  <a:gd name="T16" fmla="*/ 38 w 137"/>
                  <a:gd name="T17" fmla="*/ 74 h 196"/>
                  <a:gd name="T18" fmla="*/ 69 w 137"/>
                  <a:gd name="T19" fmla="*/ 57 h 196"/>
                  <a:gd name="T20" fmla="*/ 38 w 137"/>
                  <a:gd name="T21" fmla="*/ 0 h 1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196">
                    <a:moveTo>
                      <a:pt x="100" y="111"/>
                    </a:moveTo>
                    <a:lnTo>
                      <a:pt x="68" y="129"/>
                    </a:lnTo>
                    <a:lnTo>
                      <a:pt x="106" y="196"/>
                    </a:lnTo>
                    <a:lnTo>
                      <a:pt x="137" y="178"/>
                    </a:lnTo>
                    <a:lnTo>
                      <a:pt x="100" y="111"/>
                    </a:lnTo>
                    <a:close/>
                    <a:moveTo>
                      <a:pt x="38" y="0"/>
                    </a:moveTo>
                    <a:lnTo>
                      <a:pt x="14" y="0"/>
                    </a:lnTo>
                    <a:lnTo>
                      <a:pt x="0" y="8"/>
                    </a:lnTo>
                    <a:lnTo>
                      <a:pt x="38" y="74"/>
                    </a:lnTo>
                    <a:lnTo>
                      <a:pt x="69" y="57"/>
                    </a:lnTo>
                    <a:lnTo>
                      <a:pt x="38"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79" name="Freeform 170"/>
              <p:cNvSpPr>
                <a:spLocks noEditPoints="1"/>
              </p:cNvSpPr>
              <p:nvPr/>
            </p:nvSpPr>
            <p:spPr bwMode="auto">
              <a:xfrm>
                <a:off x="1509" y="1809"/>
                <a:ext cx="137" cy="196"/>
              </a:xfrm>
              <a:custGeom>
                <a:avLst/>
                <a:gdLst>
                  <a:gd name="T0" fmla="*/ 100 w 137"/>
                  <a:gd name="T1" fmla="*/ 111 h 196"/>
                  <a:gd name="T2" fmla="*/ 68 w 137"/>
                  <a:gd name="T3" fmla="*/ 129 h 196"/>
                  <a:gd name="T4" fmla="*/ 106 w 137"/>
                  <a:gd name="T5" fmla="*/ 196 h 196"/>
                  <a:gd name="T6" fmla="*/ 137 w 137"/>
                  <a:gd name="T7" fmla="*/ 178 h 196"/>
                  <a:gd name="T8" fmla="*/ 100 w 137"/>
                  <a:gd name="T9" fmla="*/ 111 h 196"/>
                  <a:gd name="T10" fmla="*/ 38 w 137"/>
                  <a:gd name="T11" fmla="*/ 0 h 196"/>
                  <a:gd name="T12" fmla="*/ 14 w 137"/>
                  <a:gd name="T13" fmla="*/ 0 h 196"/>
                  <a:gd name="T14" fmla="*/ 0 w 137"/>
                  <a:gd name="T15" fmla="*/ 8 h 196"/>
                  <a:gd name="T16" fmla="*/ 38 w 137"/>
                  <a:gd name="T17" fmla="*/ 74 h 196"/>
                  <a:gd name="T18" fmla="*/ 69 w 137"/>
                  <a:gd name="T19" fmla="*/ 57 h 196"/>
                  <a:gd name="T20" fmla="*/ 38 w 137"/>
                  <a:gd name="T21" fmla="*/ 0 h 1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196">
                    <a:moveTo>
                      <a:pt x="100" y="111"/>
                    </a:moveTo>
                    <a:lnTo>
                      <a:pt x="68" y="129"/>
                    </a:lnTo>
                    <a:lnTo>
                      <a:pt x="106" y="196"/>
                    </a:lnTo>
                    <a:lnTo>
                      <a:pt x="137" y="178"/>
                    </a:lnTo>
                    <a:lnTo>
                      <a:pt x="100" y="111"/>
                    </a:lnTo>
                    <a:moveTo>
                      <a:pt x="38" y="0"/>
                    </a:moveTo>
                    <a:lnTo>
                      <a:pt x="14" y="0"/>
                    </a:lnTo>
                    <a:lnTo>
                      <a:pt x="0" y="8"/>
                    </a:lnTo>
                    <a:lnTo>
                      <a:pt x="38" y="74"/>
                    </a:lnTo>
                    <a:lnTo>
                      <a:pt x="69" y="57"/>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80" name="Freeform 171"/>
              <p:cNvSpPr/>
              <p:nvPr/>
            </p:nvSpPr>
            <p:spPr bwMode="auto">
              <a:xfrm>
                <a:off x="1646" y="2042"/>
                <a:ext cx="54" cy="59"/>
              </a:xfrm>
              <a:custGeom>
                <a:avLst/>
                <a:gdLst>
                  <a:gd name="T0" fmla="*/ 30 w 54"/>
                  <a:gd name="T1" fmla="*/ 0 h 59"/>
                  <a:gd name="T2" fmla="*/ 0 w 54"/>
                  <a:gd name="T3" fmla="*/ 17 h 59"/>
                  <a:gd name="T4" fmla="*/ 22 w 54"/>
                  <a:gd name="T5" fmla="*/ 59 h 59"/>
                  <a:gd name="T6" fmla="*/ 54 w 54"/>
                  <a:gd name="T7" fmla="*/ 41 h 59"/>
                  <a:gd name="T8" fmla="*/ 30 w 54"/>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9">
                    <a:moveTo>
                      <a:pt x="30" y="0"/>
                    </a:moveTo>
                    <a:lnTo>
                      <a:pt x="0" y="17"/>
                    </a:lnTo>
                    <a:lnTo>
                      <a:pt x="22" y="59"/>
                    </a:lnTo>
                    <a:lnTo>
                      <a:pt x="54" y="41"/>
                    </a:lnTo>
                    <a:lnTo>
                      <a:pt x="30"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81" name="Freeform 172"/>
              <p:cNvSpPr/>
              <p:nvPr/>
            </p:nvSpPr>
            <p:spPr bwMode="auto">
              <a:xfrm>
                <a:off x="1646" y="2042"/>
                <a:ext cx="54" cy="59"/>
              </a:xfrm>
              <a:custGeom>
                <a:avLst/>
                <a:gdLst>
                  <a:gd name="T0" fmla="*/ 30 w 54"/>
                  <a:gd name="T1" fmla="*/ 0 h 59"/>
                  <a:gd name="T2" fmla="*/ 0 w 54"/>
                  <a:gd name="T3" fmla="*/ 17 h 59"/>
                  <a:gd name="T4" fmla="*/ 22 w 54"/>
                  <a:gd name="T5" fmla="*/ 59 h 59"/>
                  <a:gd name="T6" fmla="*/ 54 w 54"/>
                  <a:gd name="T7" fmla="*/ 41 h 59"/>
                  <a:gd name="T8" fmla="*/ 30 w 54"/>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9">
                    <a:moveTo>
                      <a:pt x="30" y="0"/>
                    </a:moveTo>
                    <a:lnTo>
                      <a:pt x="0" y="17"/>
                    </a:lnTo>
                    <a:lnTo>
                      <a:pt x="22" y="59"/>
                    </a:lnTo>
                    <a:lnTo>
                      <a:pt x="54" y="41"/>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82" name="Freeform 173"/>
              <p:cNvSpPr/>
              <p:nvPr/>
            </p:nvSpPr>
            <p:spPr bwMode="auto">
              <a:xfrm>
                <a:off x="1859" y="1809"/>
                <a:ext cx="9" cy="4"/>
              </a:xfrm>
              <a:custGeom>
                <a:avLst/>
                <a:gdLst>
                  <a:gd name="T0" fmla="*/ 9 w 9"/>
                  <a:gd name="T1" fmla="*/ 0 h 4"/>
                  <a:gd name="T2" fmla="*/ 0 w 9"/>
                  <a:gd name="T3" fmla="*/ 0 h 4"/>
                  <a:gd name="T4" fmla="*/ 4 w 9"/>
                  <a:gd name="T5" fmla="*/ 4 h 4"/>
                  <a:gd name="T6" fmla="*/ 9 w 9"/>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4">
                    <a:moveTo>
                      <a:pt x="9" y="0"/>
                    </a:moveTo>
                    <a:lnTo>
                      <a:pt x="0" y="0"/>
                    </a:lnTo>
                    <a:lnTo>
                      <a:pt x="4" y="4"/>
                    </a:lnTo>
                    <a:lnTo>
                      <a:pt x="9"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83" name="Freeform 174"/>
              <p:cNvSpPr/>
              <p:nvPr/>
            </p:nvSpPr>
            <p:spPr bwMode="auto">
              <a:xfrm>
                <a:off x="1859" y="1809"/>
                <a:ext cx="9" cy="4"/>
              </a:xfrm>
              <a:custGeom>
                <a:avLst/>
                <a:gdLst>
                  <a:gd name="T0" fmla="*/ 9 w 9"/>
                  <a:gd name="T1" fmla="*/ 0 h 4"/>
                  <a:gd name="T2" fmla="*/ 0 w 9"/>
                  <a:gd name="T3" fmla="*/ 0 h 4"/>
                  <a:gd name="T4" fmla="*/ 4 w 9"/>
                  <a:gd name="T5" fmla="*/ 4 h 4"/>
                  <a:gd name="T6" fmla="*/ 9 w 9"/>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4">
                    <a:moveTo>
                      <a:pt x="9" y="0"/>
                    </a:moveTo>
                    <a:lnTo>
                      <a:pt x="0" y="0"/>
                    </a:lnTo>
                    <a:lnTo>
                      <a:pt x="4" y="4"/>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84" name="Freeform 175"/>
              <p:cNvSpPr/>
              <p:nvPr/>
            </p:nvSpPr>
            <p:spPr bwMode="auto">
              <a:xfrm>
                <a:off x="1911" y="1827"/>
                <a:ext cx="59" cy="57"/>
              </a:xfrm>
              <a:custGeom>
                <a:avLst/>
                <a:gdLst>
                  <a:gd name="T0" fmla="*/ 23 w 59"/>
                  <a:gd name="T1" fmla="*/ 0 h 57"/>
                  <a:gd name="T2" fmla="*/ 0 w 59"/>
                  <a:gd name="T3" fmla="*/ 27 h 57"/>
                  <a:gd name="T4" fmla="*/ 36 w 59"/>
                  <a:gd name="T5" fmla="*/ 57 h 57"/>
                  <a:gd name="T6" fmla="*/ 59 w 59"/>
                  <a:gd name="T7" fmla="*/ 30 h 57"/>
                  <a:gd name="T8" fmla="*/ 23 w 59"/>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57">
                    <a:moveTo>
                      <a:pt x="23" y="0"/>
                    </a:moveTo>
                    <a:lnTo>
                      <a:pt x="0" y="27"/>
                    </a:lnTo>
                    <a:lnTo>
                      <a:pt x="36" y="57"/>
                    </a:lnTo>
                    <a:lnTo>
                      <a:pt x="59" y="30"/>
                    </a:lnTo>
                    <a:lnTo>
                      <a:pt x="23"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85" name="Freeform 176"/>
              <p:cNvSpPr/>
              <p:nvPr/>
            </p:nvSpPr>
            <p:spPr bwMode="auto">
              <a:xfrm>
                <a:off x="1911" y="1827"/>
                <a:ext cx="59" cy="57"/>
              </a:xfrm>
              <a:custGeom>
                <a:avLst/>
                <a:gdLst>
                  <a:gd name="T0" fmla="*/ 23 w 59"/>
                  <a:gd name="T1" fmla="*/ 0 h 57"/>
                  <a:gd name="T2" fmla="*/ 0 w 59"/>
                  <a:gd name="T3" fmla="*/ 27 h 57"/>
                  <a:gd name="T4" fmla="*/ 36 w 59"/>
                  <a:gd name="T5" fmla="*/ 57 h 57"/>
                  <a:gd name="T6" fmla="*/ 59 w 59"/>
                  <a:gd name="T7" fmla="*/ 30 h 57"/>
                  <a:gd name="T8" fmla="*/ 23 w 59"/>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57">
                    <a:moveTo>
                      <a:pt x="23" y="0"/>
                    </a:moveTo>
                    <a:lnTo>
                      <a:pt x="0" y="27"/>
                    </a:lnTo>
                    <a:lnTo>
                      <a:pt x="36" y="57"/>
                    </a:lnTo>
                    <a:lnTo>
                      <a:pt x="59" y="3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86" name="Freeform 177"/>
              <p:cNvSpPr>
                <a:spLocks noEditPoints="1"/>
              </p:cNvSpPr>
              <p:nvPr/>
            </p:nvSpPr>
            <p:spPr bwMode="auto">
              <a:xfrm>
                <a:off x="1890" y="1457"/>
                <a:ext cx="154" cy="91"/>
              </a:xfrm>
              <a:custGeom>
                <a:avLst/>
                <a:gdLst>
                  <a:gd name="T0" fmla="*/ 81 w 154"/>
                  <a:gd name="T1" fmla="*/ 30 h 91"/>
                  <a:gd name="T2" fmla="*/ 69 w 154"/>
                  <a:gd name="T3" fmla="*/ 64 h 91"/>
                  <a:gd name="T4" fmla="*/ 141 w 154"/>
                  <a:gd name="T5" fmla="*/ 91 h 91"/>
                  <a:gd name="T6" fmla="*/ 154 w 154"/>
                  <a:gd name="T7" fmla="*/ 57 h 91"/>
                  <a:gd name="T8" fmla="*/ 81 w 154"/>
                  <a:gd name="T9" fmla="*/ 30 h 91"/>
                  <a:gd name="T10" fmla="*/ 0 w 154"/>
                  <a:gd name="T11" fmla="*/ 0 h 91"/>
                  <a:gd name="T12" fmla="*/ 16 w 154"/>
                  <a:gd name="T13" fmla="*/ 26 h 91"/>
                  <a:gd name="T14" fmla="*/ 23 w 154"/>
                  <a:gd name="T15" fmla="*/ 8 h 91"/>
                  <a:gd name="T16" fmla="*/ 0 w 154"/>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4" h="91">
                    <a:moveTo>
                      <a:pt x="81" y="30"/>
                    </a:moveTo>
                    <a:lnTo>
                      <a:pt x="69" y="64"/>
                    </a:lnTo>
                    <a:lnTo>
                      <a:pt x="141" y="91"/>
                    </a:lnTo>
                    <a:lnTo>
                      <a:pt x="154" y="57"/>
                    </a:lnTo>
                    <a:lnTo>
                      <a:pt x="81" y="30"/>
                    </a:lnTo>
                    <a:close/>
                    <a:moveTo>
                      <a:pt x="0" y="0"/>
                    </a:moveTo>
                    <a:lnTo>
                      <a:pt x="16" y="26"/>
                    </a:lnTo>
                    <a:lnTo>
                      <a:pt x="23" y="8"/>
                    </a:lnTo>
                    <a:lnTo>
                      <a:pt x="0"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87" name="Freeform 178"/>
              <p:cNvSpPr>
                <a:spLocks noEditPoints="1"/>
              </p:cNvSpPr>
              <p:nvPr/>
            </p:nvSpPr>
            <p:spPr bwMode="auto">
              <a:xfrm>
                <a:off x="1890" y="1457"/>
                <a:ext cx="154" cy="91"/>
              </a:xfrm>
              <a:custGeom>
                <a:avLst/>
                <a:gdLst>
                  <a:gd name="T0" fmla="*/ 81 w 154"/>
                  <a:gd name="T1" fmla="*/ 30 h 91"/>
                  <a:gd name="T2" fmla="*/ 69 w 154"/>
                  <a:gd name="T3" fmla="*/ 64 h 91"/>
                  <a:gd name="T4" fmla="*/ 141 w 154"/>
                  <a:gd name="T5" fmla="*/ 91 h 91"/>
                  <a:gd name="T6" fmla="*/ 154 w 154"/>
                  <a:gd name="T7" fmla="*/ 57 h 91"/>
                  <a:gd name="T8" fmla="*/ 81 w 154"/>
                  <a:gd name="T9" fmla="*/ 30 h 91"/>
                  <a:gd name="T10" fmla="*/ 0 w 154"/>
                  <a:gd name="T11" fmla="*/ 0 h 91"/>
                  <a:gd name="T12" fmla="*/ 16 w 154"/>
                  <a:gd name="T13" fmla="*/ 26 h 91"/>
                  <a:gd name="T14" fmla="*/ 23 w 154"/>
                  <a:gd name="T15" fmla="*/ 8 h 91"/>
                  <a:gd name="T16" fmla="*/ 0 w 154"/>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4" h="91">
                    <a:moveTo>
                      <a:pt x="81" y="30"/>
                    </a:moveTo>
                    <a:lnTo>
                      <a:pt x="69" y="64"/>
                    </a:lnTo>
                    <a:lnTo>
                      <a:pt x="141" y="91"/>
                    </a:lnTo>
                    <a:lnTo>
                      <a:pt x="154" y="57"/>
                    </a:lnTo>
                    <a:lnTo>
                      <a:pt x="81" y="30"/>
                    </a:lnTo>
                    <a:moveTo>
                      <a:pt x="0" y="0"/>
                    </a:moveTo>
                    <a:lnTo>
                      <a:pt x="16" y="26"/>
                    </a:lnTo>
                    <a:lnTo>
                      <a:pt x="23"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88" name="Freeform 179"/>
              <p:cNvSpPr/>
              <p:nvPr/>
            </p:nvSpPr>
            <p:spPr bwMode="auto">
              <a:xfrm>
                <a:off x="2090" y="1537"/>
                <a:ext cx="57" cy="51"/>
              </a:xfrm>
              <a:custGeom>
                <a:avLst/>
                <a:gdLst>
                  <a:gd name="T0" fmla="*/ 12 w 57"/>
                  <a:gd name="T1" fmla="*/ 0 h 51"/>
                  <a:gd name="T2" fmla="*/ 0 w 57"/>
                  <a:gd name="T3" fmla="*/ 34 h 51"/>
                  <a:gd name="T4" fmla="*/ 44 w 57"/>
                  <a:gd name="T5" fmla="*/ 51 h 51"/>
                  <a:gd name="T6" fmla="*/ 57 w 57"/>
                  <a:gd name="T7" fmla="*/ 17 h 51"/>
                  <a:gd name="T8" fmla="*/ 12 w 57"/>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1">
                    <a:moveTo>
                      <a:pt x="12" y="0"/>
                    </a:moveTo>
                    <a:lnTo>
                      <a:pt x="0" y="34"/>
                    </a:lnTo>
                    <a:lnTo>
                      <a:pt x="44" y="51"/>
                    </a:lnTo>
                    <a:lnTo>
                      <a:pt x="57" y="17"/>
                    </a:lnTo>
                    <a:lnTo>
                      <a:pt x="12"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89" name="Freeform 180"/>
              <p:cNvSpPr/>
              <p:nvPr/>
            </p:nvSpPr>
            <p:spPr bwMode="auto">
              <a:xfrm>
                <a:off x="2090" y="1537"/>
                <a:ext cx="57" cy="51"/>
              </a:xfrm>
              <a:custGeom>
                <a:avLst/>
                <a:gdLst>
                  <a:gd name="T0" fmla="*/ 12 w 57"/>
                  <a:gd name="T1" fmla="*/ 0 h 51"/>
                  <a:gd name="T2" fmla="*/ 0 w 57"/>
                  <a:gd name="T3" fmla="*/ 34 h 51"/>
                  <a:gd name="T4" fmla="*/ 44 w 57"/>
                  <a:gd name="T5" fmla="*/ 51 h 51"/>
                  <a:gd name="T6" fmla="*/ 57 w 57"/>
                  <a:gd name="T7" fmla="*/ 17 h 51"/>
                  <a:gd name="T8" fmla="*/ 12 w 57"/>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1">
                    <a:moveTo>
                      <a:pt x="12" y="0"/>
                    </a:moveTo>
                    <a:lnTo>
                      <a:pt x="0" y="34"/>
                    </a:lnTo>
                    <a:lnTo>
                      <a:pt x="44" y="51"/>
                    </a:lnTo>
                    <a:lnTo>
                      <a:pt x="57" y="17"/>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90" name="Freeform 181"/>
              <p:cNvSpPr>
                <a:spLocks noEditPoints="1"/>
              </p:cNvSpPr>
              <p:nvPr/>
            </p:nvSpPr>
            <p:spPr bwMode="auto">
              <a:xfrm>
                <a:off x="1875" y="898"/>
                <a:ext cx="180" cy="97"/>
              </a:xfrm>
              <a:custGeom>
                <a:avLst/>
                <a:gdLst>
                  <a:gd name="T0" fmla="*/ 36 w 180"/>
                  <a:gd name="T1" fmla="*/ 45 h 97"/>
                  <a:gd name="T2" fmla="*/ 0 w 180"/>
                  <a:gd name="T3" fmla="*/ 58 h 97"/>
                  <a:gd name="T4" fmla="*/ 0 w 180"/>
                  <a:gd name="T5" fmla="*/ 97 h 97"/>
                  <a:gd name="T6" fmla="*/ 48 w 180"/>
                  <a:gd name="T7" fmla="*/ 80 h 97"/>
                  <a:gd name="T8" fmla="*/ 36 w 180"/>
                  <a:gd name="T9" fmla="*/ 45 h 97"/>
                  <a:gd name="T10" fmla="*/ 169 w 180"/>
                  <a:gd name="T11" fmla="*/ 0 h 97"/>
                  <a:gd name="T12" fmla="*/ 95 w 180"/>
                  <a:gd name="T13" fmla="*/ 25 h 97"/>
                  <a:gd name="T14" fmla="*/ 107 w 180"/>
                  <a:gd name="T15" fmla="*/ 59 h 97"/>
                  <a:gd name="T16" fmla="*/ 180 w 180"/>
                  <a:gd name="T17" fmla="*/ 34 h 97"/>
                  <a:gd name="T18" fmla="*/ 169 w 180"/>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 h="97">
                    <a:moveTo>
                      <a:pt x="36" y="45"/>
                    </a:moveTo>
                    <a:lnTo>
                      <a:pt x="0" y="58"/>
                    </a:lnTo>
                    <a:lnTo>
                      <a:pt x="0" y="97"/>
                    </a:lnTo>
                    <a:lnTo>
                      <a:pt x="48" y="80"/>
                    </a:lnTo>
                    <a:lnTo>
                      <a:pt x="36" y="45"/>
                    </a:lnTo>
                    <a:close/>
                    <a:moveTo>
                      <a:pt x="169" y="0"/>
                    </a:moveTo>
                    <a:lnTo>
                      <a:pt x="95" y="25"/>
                    </a:lnTo>
                    <a:lnTo>
                      <a:pt x="107" y="59"/>
                    </a:lnTo>
                    <a:lnTo>
                      <a:pt x="180" y="34"/>
                    </a:lnTo>
                    <a:lnTo>
                      <a:pt x="169"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91" name="Freeform 182"/>
              <p:cNvSpPr>
                <a:spLocks noEditPoints="1"/>
              </p:cNvSpPr>
              <p:nvPr/>
            </p:nvSpPr>
            <p:spPr bwMode="auto">
              <a:xfrm>
                <a:off x="1875" y="898"/>
                <a:ext cx="180" cy="97"/>
              </a:xfrm>
              <a:custGeom>
                <a:avLst/>
                <a:gdLst>
                  <a:gd name="T0" fmla="*/ 36 w 180"/>
                  <a:gd name="T1" fmla="*/ 45 h 97"/>
                  <a:gd name="T2" fmla="*/ 0 w 180"/>
                  <a:gd name="T3" fmla="*/ 58 h 97"/>
                  <a:gd name="T4" fmla="*/ 0 w 180"/>
                  <a:gd name="T5" fmla="*/ 97 h 97"/>
                  <a:gd name="T6" fmla="*/ 48 w 180"/>
                  <a:gd name="T7" fmla="*/ 80 h 97"/>
                  <a:gd name="T8" fmla="*/ 36 w 180"/>
                  <a:gd name="T9" fmla="*/ 45 h 97"/>
                  <a:gd name="T10" fmla="*/ 169 w 180"/>
                  <a:gd name="T11" fmla="*/ 0 h 97"/>
                  <a:gd name="T12" fmla="*/ 95 w 180"/>
                  <a:gd name="T13" fmla="*/ 25 h 97"/>
                  <a:gd name="T14" fmla="*/ 107 w 180"/>
                  <a:gd name="T15" fmla="*/ 59 h 97"/>
                  <a:gd name="T16" fmla="*/ 180 w 180"/>
                  <a:gd name="T17" fmla="*/ 34 h 97"/>
                  <a:gd name="T18" fmla="*/ 169 w 180"/>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 h="97">
                    <a:moveTo>
                      <a:pt x="36" y="45"/>
                    </a:moveTo>
                    <a:lnTo>
                      <a:pt x="0" y="58"/>
                    </a:lnTo>
                    <a:lnTo>
                      <a:pt x="0" y="97"/>
                    </a:lnTo>
                    <a:lnTo>
                      <a:pt x="48" y="80"/>
                    </a:lnTo>
                    <a:lnTo>
                      <a:pt x="36" y="45"/>
                    </a:lnTo>
                    <a:moveTo>
                      <a:pt x="169" y="0"/>
                    </a:moveTo>
                    <a:lnTo>
                      <a:pt x="95" y="25"/>
                    </a:lnTo>
                    <a:lnTo>
                      <a:pt x="107" y="59"/>
                    </a:lnTo>
                    <a:lnTo>
                      <a:pt x="180" y="34"/>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92" name="Freeform 183"/>
              <p:cNvSpPr/>
              <p:nvPr/>
            </p:nvSpPr>
            <p:spPr bwMode="auto">
              <a:xfrm>
                <a:off x="2102" y="862"/>
                <a:ext cx="57" cy="49"/>
              </a:xfrm>
              <a:custGeom>
                <a:avLst/>
                <a:gdLst>
                  <a:gd name="T0" fmla="*/ 45 w 57"/>
                  <a:gd name="T1" fmla="*/ 0 h 49"/>
                  <a:gd name="T2" fmla="*/ 0 w 57"/>
                  <a:gd name="T3" fmla="*/ 15 h 49"/>
                  <a:gd name="T4" fmla="*/ 13 w 57"/>
                  <a:gd name="T5" fmla="*/ 49 h 49"/>
                  <a:gd name="T6" fmla="*/ 57 w 57"/>
                  <a:gd name="T7" fmla="*/ 33 h 49"/>
                  <a:gd name="T8" fmla="*/ 45 w 57"/>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49">
                    <a:moveTo>
                      <a:pt x="45" y="0"/>
                    </a:moveTo>
                    <a:lnTo>
                      <a:pt x="0" y="15"/>
                    </a:lnTo>
                    <a:lnTo>
                      <a:pt x="13" y="49"/>
                    </a:lnTo>
                    <a:lnTo>
                      <a:pt x="57" y="33"/>
                    </a:lnTo>
                    <a:lnTo>
                      <a:pt x="45"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93" name="Freeform 184"/>
              <p:cNvSpPr/>
              <p:nvPr/>
            </p:nvSpPr>
            <p:spPr bwMode="auto">
              <a:xfrm>
                <a:off x="2102" y="862"/>
                <a:ext cx="57" cy="49"/>
              </a:xfrm>
              <a:custGeom>
                <a:avLst/>
                <a:gdLst>
                  <a:gd name="T0" fmla="*/ 45 w 57"/>
                  <a:gd name="T1" fmla="*/ 0 h 49"/>
                  <a:gd name="T2" fmla="*/ 0 w 57"/>
                  <a:gd name="T3" fmla="*/ 15 h 49"/>
                  <a:gd name="T4" fmla="*/ 13 w 57"/>
                  <a:gd name="T5" fmla="*/ 49 h 49"/>
                  <a:gd name="T6" fmla="*/ 57 w 57"/>
                  <a:gd name="T7" fmla="*/ 33 h 49"/>
                  <a:gd name="T8" fmla="*/ 45 w 57"/>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49">
                    <a:moveTo>
                      <a:pt x="45" y="0"/>
                    </a:moveTo>
                    <a:lnTo>
                      <a:pt x="0" y="15"/>
                    </a:lnTo>
                    <a:lnTo>
                      <a:pt x="13" y="49"/>
                    </a:lnTo>
                    <a:lnTo>
                      <a:pt x="57" y="33"/>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94" name="Freeform 185"/>
              <p:cNvSpPr/>
              <p:nvPr/>
            </p:nvSpPr>
            <p:spPr bwMode="auto">
              <a:xfrm>
                <a:off x="1632" y="803"/>
                <a:ext cx="60" cy="58"/>
              </a:xfrm>
              <a:custGeom>
                <a:avLst/>
                <a:gdLst>
                  <a:gd name="T0" fmla="*/ 36 w 60"/>
                  <a:gd name="T1" fmla="*/ 0 h 58"/>
                  <a:gd name="T2" fmla="*/ 0 w 60"/>
                  <a:gd name="T3" fmla="*/ 29 h 58"/>
                  <a:gd name="T4" fmla="*/ 23 w 60"/>
                  <a:gd name="T5" fmla="*/ 58 h 58"/>
                  <a:gd name="T6" fmla="*/ 60 w 60"/>
                  <a:gd name="T7" fmla="*/ 27 h 58"/>
                  <a:gd name="T8" fmla="*/ 36 w 60"/>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8">
                    <a:moveTo>
                      <a:pt x="36" y="0"/>
                    </a:moveTo>
                    <a:lnTo>
                      <a:pt x="0" y="29"/>
                    </a:lnTo>
                    <a:lnTo>
                      <a:pt x="23" y="58"/>
                    </a:lnTo>
                    <a:lnTo>
                      <a:pt x="60" y="27"/>
                    </a:lnTo>
                    <a:lnTo>
                      <a:pt x="36"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95" name="Freeform 186"/>
              <p:cNvSpPr/>
              <p:nvPr/>
            </p:nvSpPr>
            <p:spPr bwMode="auto">
              <a:xfrm>
                <a:off x="1632" y="803"/>
                <a:ext cx="60" cy="58"/>
              </a:xfrm>
              <a:custGeom>
                <a:avLst/>
                <a:gdLst>
                  <a:gd name="T0" fmla="*/ 36 w 60"/>
                  <a:gd name="T1" fmla="*/ 0 h 58"/>
                  <a:gd name="T2" fmla="*/ 0 w 60"/>
                  <a:gd name="T3" fmla="*/ 29 h 58"/>
                  <a:gd name="T4" fmla="*/ 23 w 60"/>
                  <a:gd name="T5" fmla="*/ 58 h 58"/>
                  <a:gd name="T6" fmla="*/ 60 w 60"/>
                  <a:gd name="T7" fmla="*/ 27 h 58"/>
                  <a:gd name="T8" fmla="*/ 36 w 60"/>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8">
                    <a:moveTo>
                      <a:pt x="36" y="0"/>
                    </a:moveTo>
                    <a:lnTo>
                      <a:pt x="0" y="29"/>
                    </a:lnTo>
                    <a:lnTo>
                      <a:pt x="23" y="58"/>
                    </a:lnTo>
                    <a:lnTo>
                      <a:pt x="60" y="27"/>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96" name="Freeform 187"/>
              <p:cNvSpPr>
                <a:spLocks noEditPoints="1"/>
              </p:cNvSpPr>
              <p:nvPr/>
            </p:nvSpPr>
            <p:spPr bwMode="auto">
              <a:xfrm>
                <a:off x="1717" y="627"/>
                <a:ext cx="191" cy="165"/>
              </a:xfrm>
              <a:custGeom>
                <a:avLst/>
                <a:gdLst>
                  <a:gd name="T0" fmla="*/ 61 w 191"/>
                  <a:gd name="T1" fmla="*/ 88 h 165"/>
                  <a:gd name="T2" fmla="*/ 0 w 191"/>
                  <a:gd name="T3" fmla="*/ 137 h 165"/>
                  <a:gd name="T4" fmla="*/ 23 w 191"/>
                  <a:gd name="T5" fmla="*/ 165 h 165"/>
                  <a:gd name="T6" fmla="*/ 83 w 191"/>
                  <a:gd name="T7" fmla="*/ 115 h 165"/>
                  <a:gd name="T8" fmla="*/ 61 w 191"/>
                  <a:gd name="T9" fmla="*/ 88 h 165"/>
                  <a:gd name="T10" fmla="*/ 169 w 191"/>
                  <a:gd name="T11" fmla="*/ 0 h 165"/>
                  <a:gd name="T12" fmla="*/ 109 w 191"/>
                  <a:gd name="T13" fmla="*/ 49 h 165"/>
                  <a:gd name="T14" fmla="*/ 132 w 191"/>
                  <a:gd name="T15" fmla="*/ 77 h 165"/>
                  <a:gd name="T16" fmla="*/ 191 w 191"/>
                  <a:gd name="T17" fmla="*/ 28 h 165"/>
                  <a:gd name="T18" fmla="*/ 169 w 191"/>
                  <a:gd name="T19" fmla="*/ 0 h 1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1" h="165">
                    <a:moveTo>
                      <a:pt x="61" y="88"/>
                    </a:moveTo>
                    <a:lnTo>
                      <a:pt x="0" y="137"/>
                    </a:lnTo>
                    <a:lnTo>
                      <a:pt x="23" y="165"/>
                    </a:lnTo>
                    <a:lnTo>
                      <a:pt x="83" y="115"/>
                    </a:lnTo>
                    <a:lnTo>
                      <a:pt x="61" y="88"/>
                    </a:lnTo>
                    <a:close/>
                    <a:moveTo>
                      <a:pt x="169" y="0"/>
                    </a:moveTo>
                    <a:lnTo>
                      <a:pt x="109" y="49"/>
                    </a:lnTo>
                    <a:lnTo>
                      <a:pt x="132" y="77"/>
                    </a:lnTo>
                    <a:lnTo>
                      <a:pt x="191" y="28"/>
                    </a:lnTo>
                    <a:lnTo>
                      <a:pt x="169"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97" name="Freeform 188"/>
              <p:cNvSpPr>
                <a:spLocks noEditPoints="1"/>
              </p:cNvSpPr>
              <p:nvPr/>
            </p:nvSpPr>
            <p:spPr bwMode="auto">
              <a:xfrm>
                <a:off x="1717" y="627"/>
                <a:ext cx="191" cy="165"/>
              </a:xfrm>
              <a:custGeom>
                <a:avLst/>
                <a:gdLst>
                  <a:gd name="T0" fmla="*/ 61 w 191"/>
                  <a:gd name="T1" fmla="*/ 88 h 165"/>
                  <a:gd name="T2" fmla="*/ 0 w 191"/>
                  <a:gd name="T3" fmla="*/ 137 h 165"/>
                  <a:gd name="T4" fmla="*/ 23 w 191"/>
                  <a:gd name="T5" fmla="*/ 165 h 165"/>
                  <a:gd name="T6" fmla="*/ 83 w 191"/>
                  <a:gd name="T7" fmla="*/ 115 h 165"/>
                  <a:gd name="T8" fmla="*/ 61 w 191"/>
                  <a:gd name="T9" fmla="*/ 88 h 165"/>
                  <a:gd name="T10" fmla="*/ 169 w 191"/>
                  <a:gd name="T11" fmla="*/ 0 h 165"/>
                  <a:gd name="T12" fmla="*/ 109 w 191"/>
                  <a:gd name="T13" fmla="*/ 49 h 165"/>
                  <a:gd name="T14" fmla="*/ 132 w 191"/>
                  <a:gd name="T15" fmla="*/ 77 h 165"/>
                  <a:gd name="T16" fmla="*/ 191 w 191"/>
                  <a:gd name="T17" fmla="*/ 28 h 165"/>
                  <a:gd name="T18" fmla="*/ 169 w 191"/>
                  <a:gd name="T19" fmla="*/ 0 h 1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1" h="165">
                    <a:moveTo>
                      <a:pt x="61" y="88"/>
                    </a:moveTo>
                    <a:lnTo>
                      <a:pt x="0" y="137"/>
                    </a:lnTo>
                    <a:lnTo>
                      <a:pt x="23" y="165"/>
                    </a:lnTo>
                    <a:lnTo>
                      <a:pt x="83" y="115"/>
                    </a:lnTo>
                    <a:lnTo>
                      <a:pt x="61" y="88"/>
                    </a:lnTo>
                    <a:moveTo>
                      <a:pt x="169" y="0"/>
                    </a:moveTo>
                    <a:lnTo>
                      <a:pt x="109" y="49"/>
                    </a:lnTo>
                    <a:lnTo>
                      <a:pt x="132" y="77"/>
                    </a:lnTo>
                    <a:lnTo>
                      <a:pt x="191" y="28"/>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98" name="Freeform 189"/>
              <p:cNvSpPr/>
              <p:nvPr/>
            </p:nvSpPr>
            <p:spPr bwMode="auto">
              <a:xfrm>
                <a:off x="1934" y="557"/>
                <a:ext cx="60" cy="59"/>
              </a:xfrm>
              <a:custGeom>
                <a:avLst/>
                <a:gdLst>
                  <a:gd name="T0" fmla="*/ 37 w 60"/>
                  <a:gd name="T1" fmla="*/ 0 h 59"/>
                  <a:gd name="T2" fmla="*/ 0 w 60"/>
                  <a:gd name="T3" fmla="*/ 31 h 59"/>
                  <a:gd name="T4" fmla="*/ 23 w 60"/>
                  <a:gd name="T5" fmla="*/ 59 h 59"/>
                  <a:gd name="T6" fmla="*/ 60 w 60"/>
                  <a:gd name="T7" fmla="*/ 28 h 59"/>
                  <a:gd name="T8" fmla="*/ 37 w 60"/>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9">
                    <a:moveTo>
                      <a:pt x="37" y="0"/>
                    </a:moveTo>
                    <a:lnTo>
                      <a:pt x="0" y="31"/>
                    </a:lnTo>
                    <a:lnTo>
                      <a:pt x="23" y="59"/>
                    </a:lnTo>
                    <a:lnTo>
                      <a:pt x="60" y="28"/>
                    </a:lnTo>
                    <a:lnTo>
                      <a:pt x="37"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899" name="Freeform 190"/>
              <p:cNvSpPr/>
              <p:nvPr/>
            </p:nvSpPr>
            <p:spPr bwMode="auto">
              <a:xfrm>
                <a:off x="1934" y="557"/>
                <a:ext cx="60" cy="59"/>
              </a:xfrm>
              <a:custGeom>
                <a:avLst/>
                <a:gdLst>
                  <a:gd name="T0" fmla="*/ 37 w 60"/>
                  <a:gd name="T1" fmla="*/ 0 h 59"/>
                  <a:gd name="T2" fmla="*/ 0 w 60"/>
                  <a:gd name="T3" fmla="*/ 31 h 59"/>
                  <a:gd name="T4" fmla="*/ 23 w 60"/>
                  <a:gd name="T5" fmla="*/ 59 h 59"/>
                  <a:gd name="T6" fmla="*/ 60 w 60"/>
                  <a:gd name="T7" fmla="*/ 28 h 59"/>
                  <a:gd name="T8" fmla="*/ 37 w 60"/>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9">
                    <a:moveTo>
                      <a:pt x="37" y="0"/>
                    </a:moveTo>
                    <a:lnTo>
                      <a:pt x="0" y="31"/>
                    </a:lnTo>
                    <a:lnTo>
                      <a:pt x="23" y="59"/>
                    </a:lnTo>
                    <a:lnTo>
                      <a:pt x="60" y="28"/>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900" name="Freeform 191"/>
              <p:cNvSpPr/>
              <p:nvPr/>
            </p:nvSpPr>
            <p:spPr bwMode="auto">
              <a:xfrm>
                <a:off x="1477" y="664"/>
                <a:ext cx="55" cy="60"/>
              </a:xfrm>
              <a:custGeom>
                <a:avLst/>
                <a:gdLst>
                  <a:gd name="T0" fmla="*/ 24 w 55"/>
                  <a:gd name="T1" fmla="*/ 0 h 60"/>
                  <a:gd name="T2" fmla="*/ 0 w 55"/>
                  <a:gd name="T3" fmla="*/ 41 h 60"/>
                  <a:gd name="T4" fmla="*/ 30 w 55"/>
                  <a:gd name="T5" fmla="*/ 60 h 60"/>
                  <a:gd name="T6" fmla="*/ 55 w 55"/>
                  <a:gd name="T7" fmla="*/ 20 h 60"/>
                  <a:gd name="T8" fmla="*/ 24 w 55"/>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0">
                    <a:moveTo>
                      <a:pt x="24" y="0"/>
                    </a:moveTo>
                    <a:lnTo>
                      <a:pt x="0" y="41"/>
                    </a:lnTo>
                    <a:lnTo>
                      <a:pt x="30" y="60"/>
                    </a:lnTo>
                    <a:lnTo>
                      <a:pt x="55" y="20"/>
                    </a:lnTo>
                    <a:lnTo>
                      <a:pt x="24"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901" name="Freeform 192"/>
              <p:cNvSpPr/>
              <p:nvPr/>
            </p:nvSpPr>
            <p:spPr bwMode="auto">
              <a:xfrm>
                <a:off x="1477" y="664"/>
                <a:ext cx="55" cy="60"/>
              </a:xfrm>
              <a:custGeom>
                <a:avLst/>
                <a:gdLst>
                  <a:gd name="T0" fmla="*/ 24 w 55"/>
                  <a:gd name="T1" fmla="*/ 0 h 60"/>
                  <a:gd name="T2" fmla="*/ 0 w 55"/>
                  <a:gd name="T3" fmla="*/ 41 h 60"/>
                  <a:gd name="T4" fmla="*/ 30 w 55"/>
                  <a:gd name="T5" fmla="*/ 60 h 60"/>
                  <a:gd name="T6" fmla="*/ 55 w 55"/>
                  <a:gd name="T7" fmla="*/ 20 h 60"/>
                  <a:gd name="T8" fmla="*/ 24 w 55"/>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0">
                    <a:moveTo>
                      <a:pt x="24" y="0"/>
                    </a:moveTo>
                    <a:lnTo>
                      <a:pt x="0" y="41"/>
                    </a:lnTo>
                    <a:lnTo>
                      <a:pt x="30" y="60"/>
                    </a:lnTo>
                    <a:lnTo>
                      <a:pt x="55" y="20"/>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902" name="Freeform 193"/>
              <p:cNvSpPr>
                <a:spLocks noEditPoints="1"/>
              </p:cNvSpPr>
              <p:nvPr/>
            </p:nvSpPr>
            <p:spPr bwMode="auto">
              <a:xfrm>
                <a:off x="1533" y="425"/>
                <a:ext cx="142" cy="204"/>
              </a:xfrm>
              <a:custGeom>
                <a:avLst/>
                <a:gdLst>
                  <a:gd name="T0" fmla="*/ 39 w 142"/>
                  <a:gd name="T1" fmla="*/ 120 h 204"/>
                  <a:gd name="T2" fmla="*/ 0 w 142"/>
                  <a:gd name="T3" fmla="*/ 186 h 204"/>
                  <a:gd name="T4" fmla="*/ 30 w 142"/>
                  <a:gd name="T5" fmla="*/ 204 h 204"/>
                  <a:gd name="T6" fmla="*/ 71 w 142"/>
                  <a:gd name="T7" fmla="*/ 139 h 204"/>
                  <a:gd name="T8" fmla="*/ 39 w 142"/>
                  <a:gd name="T9" fmla="*/ 120 h 204"/>
                  <a:gd name="T10" fmla="*/ 112 w 142"/>
                  <a:gd name="T11" fmla="*/ 0 h 204"/>
                  <a:gd name="T12" fmla="*/ 72 w 142"/>
                  <a:gd name="T13" fmla="*/ 67 h 204"/>
                  <a:gd name="T14" fmla="*/ 103 w 142"/>
                  <a:gd name="T15" fmla="*/ 85 h 204"/>
                  <a:gd name="T16" fmla="*/ 142 w 142"/>
                  <a:gd name="T17" fmla="*/ 20 h 204"/>
                  <a:gd name="T18" fmla="*/ 112 w 142"/>
                  <a:gd name="T19" fmla="*/ 0 h 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2" h="204">
                    <a:moveTo>
                      <a:pt x="39" y="120"/>
                    </a:moveTo>
                    <a:lnTo>
                      <a:pt x="0" y="186"/>
                    </a:lnTo>
                    <a:lnTo>
                      <a:pt x="30" y="204"/>
                    </a:lnTo>
                    <a:lnTo>
                      <a:pt x="71" y="139"/>
                    </a:lnTo>
                    <a:lnTo>
                      <a:pt x="39" y="120"/>
                    </a:lnTo>
                    <a:close/>
                    <a:moveTo>
                      <a:pt x="112" y="0"/>
                    </a:moveTo>
                    <a:lnTo>
                      <a:pt x="72" y="67"/>
                    </a:lnTo>
                    <a:lnTo>
                      <a:pt x="103" y="85"/>
                    </a:lnTo>
                    <a:lnTo>
                      <a:pt x="142" y="20"/>
                    </a:lnTo>
                    <a:lnTo>
                      <a:pt x="112"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903" name="Freeform 194"/>
              <p:cNvSpPr>
                <a:spLocks noEditPoints="1"/>
              </p:cNvSpPr>
              <p:nvPr/>
            </p:nvSpPr>
            <p:spPr bwMode="auto">
              <a:xfrm>
                <a:off x="1533" y="425"/>
                <a:ext cx="142" cy="204"/>
              </a:xfrm>
              <a:custGeom>
                <a:avLst/>
                <a:gdLst>
                  <a:gd name="T0" fmla="*/ 39 w 142"/>
                  <a:gd name="T1" fmla="*/ 120 h 204"/>
                  <a:gd name="T2" fmla="*/ 0 w 142"/>
                  <a:gd name="T3" fmla="*/ 186 h 204"/>
                  <a:gd name="T4" fmla="*/ 30 w 142"/>
                  <a:gd name="T5" fmla="*/ 204 h 204"/>
                  <a:gd name="T6" fmla="*/ 71 w 142"/>
                  <a:gd name="T7" fmla="*/ 139 h 204"/>
                  <a:gd name="T8" fmla="*/ 39 w 142"/>
                  <a:gd name="T9" fmla="*/ 120 h 204"/>
                  <a:gd name="T10" fmla="*/ 112 w 142"/>
                  <a:gd name="T11" fmla="*/ 0 h 204"/>
                  <a:gd name="T12" fmla="*/ 72 w 142"/>
                  <a:gd name="T13" fmla="*/ 67 h 204"/>
                  <a:gd name="T14" fmla="*/ 103 w 142"/>
                  <a:gd name="T15" fmla="*/ 85 h 204"/>
                  <a:gd name="T16" fmla="*/ 142 w 142"/>
                  <a:gd name="T17" fmla="*/ 20 h 204"/>
                  <a:gd name="T18" fmla="*/ 112 w 142"/>
                  <a:gd name="T19" fmla="*/ 0 h 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2" h="204">
                    <a:moveTo>
                      <a:pt x="39" y="120"/>
                    </a:moveTo>
                    <a:lnTo>
                      <a:pt x="0" y="186"/>
                    </a:lnTo>
                    <a:lnTo>
                      <a:pt x="30" y="204"/>
                    </a:lnTo>
                    <a:lnTo>
                      <a:pt x="71" y="139"/>
                    </a:lnTo>
                    <a:lnTo>
                      <a:pt x="39" y="120"/>
                    </a:lnTo>
                    <a:moveTo>
                      <a:pt x="112" y="0"/>
                    </a:moveTo>
                    <a:lnTo>
                      <a:pt x="72" y="67"/>
                    </a:lnTo>
                    <a:lnTo>
                      <a:pt x="103" y="85"/>
                    </a:lnTo>
                    <a:lnTo>
                      <a:pt x="142" y="20"/>
                    </a:lnTo>
                    <a:lnTo>
                      <a:pt x="1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904" name="Freeform 195"/>
              <p:cNvSpPr/>
              <p:nvPr/>
            </p:nvSpPr>
            <p:spPr bwMode="auto">
              <a:xfrm>
                <a:off x="1676" y="332"/>
                <a:ext cx="55" cy="58"/>
              </a:xfrm>
              <a:custGeom>
                <a:avLst/>
                <a:gdLst>
                  <a:gd name="T0" fmla="*/ 25 w 55"/>
                  <a:gd name="T1" fmla="*/ 0 h 58"/>
                  <a:gd name="T2" fmla="*/ 0 w 55"/>
                  <a:gd name="T3" fmla="*/ 40 h 58"/>
                  <a:gd name="T4" fmla="*/ 32 w 55"/>
                  <a:gd name="T5" fmla="*/ 58 h 58"/>
                  <a:gd name="T6" fmla="*/ 55 w 55"/>
                  <a:gd name="T7" fmla="*/ 18 h 58"/>
                  <a:gd name="T8" fmla="*/ 25 w 55"/>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58">
                    <a:moveTo>
                      <a:pt x="25" y="0"/>
                    </a:moveTo>
                    <a:lnTo>
                      <a:pt x="0" y="40"/>
                    </a:lnTo>
                    <a:lnTo>
                      <a:pt x="32" y="58"/>
                    </a:lnTo>
                    <a:lnTo>
                      <a:pt x="55" y="18"/>
                    </a:lnTo>
                    <a:lnTo>
                      <a:pt x="25"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905" name="Freeform 196"/>
              <p:cNvSpPr/>
              <p:nvPr/>
            </p:nvSpPr>
            <p:spPr bwMode="auto">
              <a:xfrm>
                <a:off x="1676" y="332"/>
                <a:ext cx="55" cy="58"/>
              </a:xfrm>
              <a:custGeom>
                <a:avLst/>
                <a:gdLst>
                  <a:gd name="T0" fmla="*/ 25 w 55"/>
                  <a:gd name="T1" fmla="*/ 0 h 58"/>
                  <a:gd name="T2" fmla="*/ 0 w 55"/>
                  <a:gd name="T3" fmla="*/ 40 h 58"/>
                  <a:gd name="T4" fmla="*/ 32 w 55"/>
                  <a:gd name="T5" fmla="*/ 58 h 58"/>
                  <a:gd name="T6" fmla="*/ 55 w 55"/>
                  <a:gd name="T7" fmla="*/ 18 h 58"/>
                  <a:gd name="T8" fmla="*/ 25 w 55"/>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58">
                    <a:moveTo>
                      <a:pt x="25" y="0"/>
                    </a:moveTo>
                    <a:lnTo>
                      <a:pt x="0" y="40"/>
                    </a:lnTo>
                    <a:lnTo>
                      <a:pt x="32" y="58"/>
                    </a:lnTo>
                    <a:lnTo>
                      <a:pt x="55" y="18"/>
                    </a:lnTo>
                    <a:lnTo>
                      <a:pt x="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906" name="Freeform 197"/>
              <p:cNvSpPr>
                <a:spLocks noEditPoints="1"/>
              </p:cNvSpPr>
              <p:nvPr/>
            </p:nvSpPr>
            <p:spPr bwMode="auto">
              <a:xfrm>
                <a:off x="1887" y="1240"/>
                <a:ext cx="239" cy="37"/>
              </a:xfrm>
              <a:custGeom>
                <a:avLst/>
                <a:gdLst>
                  <a:gd name="T0" fmla="*/ 86 w 239"/>
                  <a:gd name="T1" fmla="*/ 0 h 37"/>
                  <a:gd name="T2" fmla="*/ 0 w 239"/>
                  <a:gd name="T3" fmla="*/ 0 h 37"/>
                  <a:gd name="T4" fmla="*/ 0 w 239"/>
                  <a:gd name="T5" fmla="*/ 37 h 37"/>
                  <a:gd name="T6" fmla="*/ 86 w 239"/>
                  <a:gd name="T7" fmla="*/ 37 h 37"/>
                  <a:gd name="T8" fmla="*/ 86 w 239"/>
                  <a:gd name="T9" fmla="*/ 0 h 37"/>
                  <a:gd name="T10" fmla="*/ 239 w 239"/>
                  <a:gd name="T11" fmla="*/ 0 h 37"/>
                  <a:gd name="T12" fmla="*/ 153 w 239"/>
                  <a:gd name="T13" fmla="*/ 0 h 37"/>
                  <a:gd name="T14" fmla="*/ 153 w 239"/>
                  <a:gd name="T15" fmla="*/ 37 h 37"/>
                  <a:gd name="T16" fmla="*/ 239 w 239"/>
                  <a:gd name="T17" fmla="*/ 37 h 37"/>
                  <a:gd name="T18" fmla="*/ 239 w 239"/>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9" h="37">
                    <a:moveTo>
                      <a:pt x="86" y="0"/>
                    </a:moveTo>
                    <a:lnTo>
                      <a:pt x="0" y="0"/>
                    </a:lnTo>
                    <a:lnTo>
                      <a:pt x="0" y="37"/>
                    </a:lnTo>
                    <a:lnTo>
                      <a:pt x="86" y="37"/>
                    </a:lnTo>
                    <a:lnTo>
                      <a:pt x="86" y="0"/>
                    </a:lnTo>
                    <a:close/>
                    <a:moveTo>
                      <a:pt x="239" y="0"/>
                    </a:moveTo>
                    <a:lnTo>
                      <a:pt x="153" y="0"/>
                    </a:lnTo>
                    <a:lnTo>
                      <a:pt x="153" y="37"/>
                    </a:lnTo>
                    <a:lnTo>
                      <a:pt x="239" y="37"/>
                    </a:lnTo>
                    <a:lnTo>
                      <a:pt x="239" y="0"/>
                    </a:lnTo>
                    <a:close/>
                  </a:path>
                </a:pathLst>
              </a:custGeom>
              <a:solidFill>
                <a:srgbClr val="D6D0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907" name="Freeform 198"/>
              <p:cNvSpPr>
                <a:spLocks noEditPoints="1"/>
              </p:cNvSpPr>
              <p:nvPr/>
            </p:nvSpPr>
            <p:spPr bwMode="auto">
              <a:xfrm>
                <a:off x="1887" y="1240"/>
                <a:ext cx="239" cy="37"/>
              </a:xfrm>
              <a:custGeom>
                <a:avLst/>
                <a:gdLst>
                  <a:gd name="T0" fmla="*/ 86 w 239"/>
                  <a:gd name="T1" fmla="*/ 0 h 37"/>
                  <a:gd name="T2" fmla="*/ 0 w 239"/>
                  <a:gd name="T3" fmla="*/ 0 h 37"/>
                  <a:gd name="T4" fmla="*/ 0 w 239"/>
                  <a:gd name="T5" fmla="*/ 37 h 37"/>
                  <a:gd name="T6" fmla="*/ 86 w 239"/>
                  <a:gd name="T7" fmla="*/ 37 h 37"/>
                  <a:gd name="T8" fmla="*/ 86 w 239"/>
                  <a:gd name="T9" fmla="*/ 0 h 37"/>
                  <a:gd name="T10" fmla="*/ 239 w 239"/>
                  <a:gd name="T11" fmla="*/ 0 h 37"/>
                  <a:gd name="T12" fmla="*/ 153 w 239"/>
                  <a:gd name="T13" fmla="*/ 0 h 37"/>
                  <a:gd name="T14" fmla="*/ 153 w 239"/>
                  <a:gd name="T15" fmla="*/ 37 h 37"/>
                  <a:gd name="T16" fmla="*/ 239 w 239"/>
                  <a:gd name="T17" fmla="*/ 37 h 37"/>
                  <a:gd name="T18" fmla="*/ 239 w 239"/>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9" h="37">
                    <a:moveTo>
                      <a:pt x="86" y="0"/>
                    </a:moveTo>
                    <a:lnTo>
                      <a:pt x="0" y="0"/>
                    </a:lnTo>
                    <a:lnTo>
                      <a:pt x="0" y="37"/>
                    </a:lnTo>
                    <a:lnTo>
                      <a:pt x="86" y="37"/>
                    </a:lnTo>
                    <a:lnTo>
                      <a:pt x="86" y="0"/>
                    </a:lnTo>
                    <a:moveTo>
                      <a:pt x="239" y="0"/>
                    </a:moveTo>
                    <a:lnTo>
                      <a:pt x="153" y="0"/>
                    </a:lnTo>
                    <a:lnTo>
                      <a:pt x="153" y="37"/>
                    </a:lnTo>
                    <a:lnTo>
                      <a:pt x="239" y="37"/>
                    </a:lnTo>
                    <a:lnTo>
                      <a:pt x="2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908" name="Rectangle 199"/>
              <p:cNvSpPr>
                <a:spLocks noChangeArrowheads="1"/>
              </p:cNvSpPr>
              <p:nvPr/>
            </p:nvSpPr>
            <p:spPr bwMode="auto">
              <a:xfrm>
                <a:off x="2189" y="1240"/>
                <a:ext cx="50" cy="37"/>
              </a:xfrm>
              <a:prstGeom prst="rect">
                <a:avLst/>
              </a:prstGeom>
              <a:solidFill>
                <a:srgbClr val="D6D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22909" name="Rectangle 200"/>
              <p:cNvSpPr>
                <a:spLocks noChangeArrowheads="1"/>
              </p:cNvSpPr>
              <p:nvPr/>
            </p:nvSpPr>
            <p:spPr bwMode="auto">
              <a:xfrm>
                <a:off x="2189" y="1240"/>
                <a:ext cx="50"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22910" name="Rectangle 201"/>
              <p:cNvSpPr>
                <a:spLocks noChangeArrowheads="1"/>
              </p:cNvSpPr>
              <p:nvPr/>
            </p:nvSpPr>
            <p:spPr bwMode="auto">
              <a:xfrm>
                <a:off x="165" y="1240"/>
                <a:ext cx="45" cy="37"/>
              </a:xfrm>
              <a:prstGeom prst="rect">
                <a:avLst/>
              </a:prstGeom>
              <a:solidFill>
                <a:srgbClr val="D6D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22911" name="Rectangle 202"/>
              <p:cNvSpPr>
                <a:spLocks noChangeArrowheads="1"/>
              </p:cNvSpPr>
              <p:nvPr/>
            </p:nvSpPr>
            <p:spPr bwMode="auto">
              <a:xfrm>
                <a:off x="165" y="1240"/>
                <a:ext cx="45"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22912" name="Rectangle 203"/>
              <p:cNvSpPr>
                <a:spLocks noChangeArrowheads="1"/>
              </p:cNvSpPr>
              <p:nvPr/>
            </p:nvSpPr>
            <p:spPr bwMode="auto">
              <a:xfrm>
                <a:off x="277" y="1240"/>
                <a:ext cx="82" cy="37"/>
              </a:xfrm>
              <a:prstGeom prst="rect">
                <a:avLst/>
              </a:prstGeom>
              <a:solidFill>
                <a:srgbClr val="D6D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22913" name="Rectangle 204"/>
              <p:cNvSpPr>
                <a:spLocks noChangeArrowheads="1"/>
              </p:cNvSpPr>
              <p:nvPr/>
            </p:nvSpPr>
            <p:spPr bwMode="auto">
              <a:xfrm>
                <a:off x="277" y="1240"/>
                <a:ext cx="82"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grpSp>
        <p:sp>
          <p:nvSpPr>
            <p:cNvPr id="22534" name="Rectangle 206"/>
            <p:cNvSpPr>
              <a:spLocks noChangeArrowheads="1"/>
            </p:cNvSpPr>
            <p:nvPr/>
          </p:nvSpPr>
          <p:spPr bwMode="auto">
            <a:xfrm>
              <a:off x="1800225" y="758825"/>
              <a:ext cx="57150" cy="71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22535" name="Freeform 207"/>
            <p:cNvSpPr/>
            <p:nvPr/>
          </p:nvSpPr>
          <p:spPr bwMode="auto">
            <a:xfrm>
              <a:off x="1800225" y="758825"/>
              <a:ext cx="57150" cy="71437"/>
            </a:xfrm>
            <a:custGeom>
              <a:avLst/>
              <a:gdLst>
                <a:gd name="T0" fmla="*/ 57150 w 36"/>
                <a:gd name="T1" fmla="*/ 71437 h 45"/>
                <a:gd name="T2" fmla="*/ 57150 w 36"/>
                <a:gd name="T3" fmla="*/ 0 h 45"/>
                <a:gd name="T4" fmla="*/ 0 w 36"/>
                <a:gd name="T5" fmla="*/ 0 h 45"/>
                <a:gd name="T6" fmla="*/ 0 w 36"/>
                <a:gd name="T7" fmla="*/ 71437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45">
                  <a:moveTo>
                    <a:pt x="36" y="45"/>
                  </a:moveTo>
                  <a:lnTo>
                    <a:pt x="36" y="0"/>
                  </a:lnTo>
                  <a:lnTo>
                    <a:pt x="0" y="0"/>
                  </a:lnTo>
                  <a:lnTo>
                    <a:pt x="0" y="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36" name="Freeform 208"/>
            <p:cNvSpPr>
              <a:spLocks noEditPoints="1"/>
            </p:cNvSpPr>
            <p:nvPr/>
          </p:nvSpPr>
          <p:spPr bwMode="auto">
            <a:xfrm>
              <a:off x="1800225" y="207962"/>
              <a:ext cx="57150" cy="422275"/>
            </a:xfrm>
            <a:custGeom>
              <a:avLst/>
              <a:gdLst>
                <a:gd name="T0" fmla="*/ 57150 w 36"/>
                <a:gd name="T1" fmla="*/ 149225 h 266"/>
                <a:gd name="T2" fmla="*/ 57150 w 36"/>
                <a:gd name="T3" fmla="*/ 0 h 266"/>
                <a:gd name="T4" fmla="*/ 0 w 36"/>
                <a:gd name="T5" fmla="*/ 0 h 266"/>
                <a:gd name="T6" fmla="*/ 0 w 36"/>
                <a:gd name="T7" fmla="*/ 149225 h 266"/>
                <a:gd name="T8" fmla="*/ 57150 w 36"/>
                <a:gd name="T9" fmla="*/ 149225 h 266"/>
                <a:gd name="T10" fmla="*/ 57150 w 36"/>
                <a:gd name="T11" fmla="*/ 422275 h 266"/>
                <a:gd name="T12" fmla="*/ 57150 w 36"/>
                <a:gd name="T13" fmla="*/ 271463 h 266"/>
                <a:gd name="T14" fmla="*/ 0 w 36"/>
                <a:gd name="T15" fmla="*/ 271463 h 266"/>
                <a:gd name="T16" fmla="*/ 0 w 36"/>
                <a:gd name="T17" fmla="*/ 422275 h 266"/>
                <a:gd name="T18" fmla="*/ 57150 w 36"/>
                <a:gd name="T19" fmla="*/ 422275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266">
                  <a:moveTo>
                    <a:pt x="36" y="94"/>
                  </a:moveTo>
                  <a:lnTo>
                    <a:pt x="36" y="0"/>
                  </a:lnTo>
                  <a:lnTo>
                    <a:pt x="0" y="0"/>
                  </a:lnTo>
                  <a:lnTo>
                    <a:pt x="0" y="94"/>
                  </a:lnTo>
                  <a:lnTo>
                    <a:pt x="36" y="94"/>
                  </a:lnTo>
                  <a:close/>
                  <a:moveTo>
                    <a:pt x="36" y="266"/>
                  </a:moveTo>
                  <a:lnTo>
                    <a:pt x="36" y="171"/>
                  </a:lnTo>
                  <a:lnTo>
                    <a:pt x="0" y="171"/>
                  </a:lnTo>
                  <a:lnTo>
                    <a:pt x="0" y="266"/>
                  </a:lnTo>
                  <a:lnTo>
                    <a:pt x="36" y="26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37" name="Rectangle 209"/>
            <p:cNvSpPr>
              <a:spLocks noChangeArrowheads="1"/>
            </p:cNvSpPr>
            <p:nvPr/>
          </p:nvSpPr>
          <p:spPr bwMode="auto">
            <a:xfrm>
              <a:off x="1800225" y="0"/>
              <a:ext cx="57150" cy="77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22538" name="Freeform 210"/>
            <p:cNvSpPr/>
            <p:nvPr/>
          </p:nvSpPr>
          <p:spPr bwMode="auto">
            <a:xfrm>
              <a:off x="1800225" y="0"/>
              <a:ext cx="57150" cy="77787"/>
            </a:xfrm>
            <a:custGeom>
              <a:avLst/>
              <a:gdLst>
                <a:gd name="T0" fmla="*/ 57150 w 36"/>
                <a:gd name="T1" fmla="*/ 77787 h 49"/>
                <a:gd name="T2" fmla="*/ 57150 w 36"/>
                <a:gd name="T3" fmla="*/ 0 h 49"/>
                <a:gd name="T4" fmla="*/ 0 w 36"/>
                <a:gd name="T5" fmla="*/ 0 h 49"/>
                <a:gd name="T6" fmla="*/ 0 w 36"/>
                <a:gd name="T7" fmla="*/ 7778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49">
                  <a:moveTo>
                    <a:pt x="36" y="49"/>
                  </a:moveTo>
                  <a:lnTo>
                    <a:pt x="36" y="0"/>
                  </a:lnTo>
                  <a:lnTo>
                    <a:pt x="0" y="0"/>
                  </a:lnTo>
                  <a:lnTo>
                    <a:pt x="0"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39" name="Freeform 211"/>
            <p:cNvSpPr/>
            <p:nvPr/>
          </p:nvSpPr>
          <p:spPr bwMode="auto">
            <a:xfrm>
              <a:off x="1479550" y="803275"/>
              <a:ext cx="79375" cy="92075"/>
            </a:xfrm>
            <a:custGeom>
              <a:avLst/>
              <a:gdLst>
                <a:gd name="T0" fmla="*/ 79375 w 50"/>
                <a:gd name="T1" fmla="*/ 71438 h 58"/>
                <a:gd name="T2" fmla="*/ 53975 w 50"/>
                <a:gd name="T3" fmla="*/ 0 h 58"/>
                <a:gd name="T4" fmla="*/ 0 w 50"/>
                <a:gd name="T5" fmla="*/ 19050 h 58"/>
                <a:gd name="T6" fmla="*/ 25400 w 50"/>
                <a:gd name="T7" fmla="*/ 92075 h 58"/>
                <a:gd name="T8" fmla="*/ 79375 w 50"/>
                <a:gd name="T9" fmla="*/ 71438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8">
                  <a:moveTo>
                    <a:pt x="50" y="45"/>
                  </a:moveTo>
                  <a:lnTo>
                    <a:pt x="34" y="0"/>
                  </a:lnTo>
                  <a:lnTo>
                    <a:pt x="0" y="12"/>
                  </a:lnTo>
                  <a:lnTo>
                    <a:pt x="16" y="58"/>
                  </a:lnTo>
                  <a:lnTo>
                    <a:pt x="50"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0" name="Freeform 212"/>
            <p:cNvSpPr/>
            <p:nvPr/>
          </p:nvSpPr>
          <p:spPr bwMode="auto">
            <a:xfrm>
              <a:off x="1479550" y="803275"/>
              <a:ext cx="79375" cy="92075"/>
            </a:xfrm>
            <a:custGeom>
              <a:avLst/>
              <a:gdLst>
                <a:gd name="T0" fmla="*/ 79375 w 50"/>
                <a:gd name="T1" fmla="*/ 71438 h 58"/>
                <a:gd name="T2" fmla="*/ 53975 w 50"/>
                <a:gd name="T3" fmla="*/ 0 h 58"/>
                <a:gd name="T4" fmla="*/ 0 w 50"/>
                <a:gd name="T5" fmla="*/ 19050 h 58"/>
                <a:gd name="T6" fmla="*/ 25400 w 50"/>
                <a:gd name="T7" fmla="*/ 92075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58">
                  <a:moveTo>
                    <a:pt x="50" y="45"/>
                  </a:moveTo>
                  <a:lnTo>
                    <a:pt x="34" y="0"/>
                  </a:lnTo>
                  <a:lnTo>
                    <a:pt x="0" y="12"/>
                  </a:lnTo>
                  <a:lnTo>
                    <a:pt x="16"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1" name="Freeform 213"/>
            <p:cNvSpPr>
              <a:spLocks noEditPoints="1"/>
            </p:cNvSpPr>
            <p:nvPr/>
          </p:nvSpPr>
          <p:spPr bwMode="auto">
            <a:xfrm>
              <a:off x="1290638" y="282575"/>
              <a:ext cx="200025" cy="423862"/>
            </a:xfrm>
            <a:custGeom>
              <a:avLst/>
              <a:gdLst>
                <a:gd name="T0" fmla="*/ 104775 w 126"/>
                <a:gd name="T1" fmla="*/ 144462 h 267"/>
                <a:gd name="T2" fmla="*/ 53975 w 126"/>
                <a:gd name="T3" fmla="*/ 0 h 267"/>
                <a:gd name="T4" fmla="*/ 0 w 126"/>
                <a:gd name="T5" fmla="*/ 19050 h 267"/>
                <a:gd name="T6" fmla="*/ 50800 w 126"/>
                <a:gd name="T7" fmla="*/ 165100 h 267"/>
                <a:gd name="T8" fmla="*/ 104775 w 126"/>
                <a:gd name="T9" fmla="*/ 144462 h 267"/>
                <a:gd name="T10" fmla="*/ 200025 w 126"/>
                <a:gd name="T11" fmla="*/ 404812 h 267"/>
                <a:gd name="T12" fmla="*/ 147638 w 126"/>
                <a:gd name="T13" fmla="*/ 261937 h 267"/>
                <a:gd name="T14" fmla="*/ 95250 w 126"/>
                <a:gd name="T15" fmla="*/ 280987 h 267"/>
                <a:gd name="T16" fmla="*/ 146050 w 126"/>
                <a:gd name="T17" fmla="*/ 423862 h 267"/>
                <a:gd name="T18" fmla="*/ 200025 w 126"/>
                <a:gd name="T19" fmla="*/ 404812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267">
                  <a:moveTo>
                    <a:pt x="66" y="91"/>
                  </a:moveTo>
                  <a:lnTo>
                    <a:pt x="34" y="0"/>
                  </a:lnTo>
                  <a:lnTo>
                    <a:pt x="0" y="12"/>
                  </a:lnTo>
                  <a:lnTo>
                    <a:pt x="32" y="104"/>
                  </a:lnTo>
                  <a:lnTo>
                    <a:pt x="66" y="91"/>
                  </a:lnTo>
                  <a:close/>
                  <a:moveTo>
                    <a:pt x="126" y="255"/>
                  </a:moveTo>
                  <a:lnTo>
                    <a:pt x="93" y="165"/>
                  </a:lnTo>
                  <a:lnTo>
                    <a:pt x="60" y="177"/>
                  </a:lnTo>
                  <a:lnTo>
                    <a:pt x="92" y="267"/>
                  </a:lnTo>
                  <a:lnTo>
                    <a:pt x="126" y="2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2" name="Freeform 214"/>
            <p:cNvSpPr/>
            <p:nvPr/>
          </p:nvSpPr>
          <p:spPr bwMode="auto">
            <a:xfrm>
              <a:off x="1222375" y="96837"/>
              <a:ext cx="79375" cy="88900"/>
            </a:xfrm>
            <a:custGeom>
              <a:avLst/>
              <a:gdLst>
                <a:gd name="T0" fmla="*/ 79375 w 50"/>
                <a:gd name="T1" fmla="*/ 69850 h 56"/>
                <a:gd name="T2" fmla="*/ 53975 w 50"/>
                <a:gd name="T3" fmla="*/ 0 h 56"/>
                <a:gd name="T4" fmla="*/ 0 w 50"/>
                <a:gd name="T5" fmla="*/ 19050 h 56"/>
                <a:gd name="T6" fmla="*/ 25400 w 50"/>
                <a:gd name="T7" fmla="*/ 88900 h 56"/>
                <a:gd name="T8" fmla="*/ 79375 w 50"/>
                <a:gd name="T9" fmla="*/ 6985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6">
                  <a:moveTo>
                    <a:pt x="50" y="44"/>
                  </a:moveTo>
                  <a:lnTo>
                    <a:pt x="34" y="0"/>
                  </a:lnTo>
                  <a:lnTo>
                    <a:pt x="0" y="12"/>
                  </a:lnTo>
                  <a:lnTo>
                    <a:pt x="16" y="56"/>
                  </a:lnTo>
                  <a:lnTo>
                    <a:pt x="50"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3" name="Freeform 215"/>
            <p:cNvSpPr/>
            <p:nvPr/>
          </p:nvSpPr>
          <p:spPr bwMode="auto">
            <a:xfrm>
              <a:off x="1222375" y="96837"/>
              <a:ext cx="79375" cy="88900"/>
            </a:xfrm>
            <a:custGeom>
              <a:avLst/>
              <a:gdLst>
                <a:gd name="T0" fmla="*/ 79375 w 50"/>
                <a:gd name="T1" fmla="*/ 69850 h 56"/>
                <a:gd name="T2" fmla="*/ 53975 w 50"/>
                <a:gd name="T3" fmla="*/ 0 h 56"/>
                <a:gd name="T4" fmla="*/ 0 w 50"/>
                <a:gd name="T5" fmla="*/ 19050 h 56"/>
                <a:gd name="T6" fmla="*/ 25400 w 50"/>
                <a:gd name="T7" fmla="*/ 8890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56">
                  <a:moveTo>
                    <a:pt x="50" y="44"/>
                  </a:moveTo>
                  <a:lnTo>
                    <a:pt x="34" y="0"/>
                  </a:lnTo>
                  <a:lnTo>
                    <a:pt x="0" y="12"/>
                  </a:lnTo>
                  <a:lnTo>
                    <a:pt x="16" y="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4" name="Freeform 216"/>
            <p:cNvSpPr/>
            <p:nvPr/>
          </p:nvSpPr>
          <p:spPr bwMode="auto">
            <a:xfrm>
              <a:off x="1131888" y="996950"/>
              <a:ext cx="92075" cy="95250"/>
            </a:xfrm>
            <a:custGeom>
              <a:avLst/>
              <a:gdLst>
                <a:gd name="T0" fmla="*/ 92075 w 58"/>
                <a:gd name="T1" fmla="*/ 57150 h 60"/>
                <a:gd name="T2" fmla="*/ 44450 w 58"/>
                <a:gd name="T3" fmla="*/ 0 h 60"/>
                <a:gd name="T4" fmla="*/ 0 w 58"/>
                <a:gd name="T5" fmla="*/ 34925 h 60"/>
                <a:gd name="T6" fmla="*/ 47625 w 58"/>
                <a:gd name="T7" fmla="*/ 95250 h 60"/>
                <a:gd name="T8" fmla="*/ 92075 w 58"/>
                <a:gd name="T9" fmla="*/ 5715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60">
                  <a:moveTo>
                    <a:pt x="58" y="36"/>
                  </a:moveTo>
                  <a:lnTo>
                    <a:pt x="28" y="0"/>
                  </a:lnTo>
                  <a:lnTo>
                    <a:pt x="0" y="22"/>
                  </a:lnTo>
                  <a:lnTo>
                    <a:pt x="30" y="60"/>
                  </a:lnTo>
                  <a:lnTo>
                    <a:pt x="58"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5" name="Freeform 217"/>
            <p:cNvSpPr/>
            <p:nvPr/>
          </p:nvSpPr>
          <p:spPr bwMode="auto">
            <a:xfrm>
              <a:off x="1131888" y="996950"/>
              <a:ext cx="92075" cy="95250"/>
            </a:xfrm>
            <a:custGeom>
              <a:avLst/>
              <a:gdLst>
                <a:gd name="T0" fmla="*/ 92075 w 58"/>
                <a:gd name="T1" fmla="*/ 57150 h 60"/>
                <a:gd name="T2" fmla="*/ 44450 w 58"/>
                <a:gd name="T3" fmla="*/ 0 h 60"/>
                <a:gd name="T4" fmla="*/ 0 w 58"/>
                <a:gd name="T5" fmla="*/ 34925 h 60"/>
                <a:gd name="T6" fmla="*/ 47625 w 58"/>
                <a:gd name="T7" fmla="*/ 9525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60">
                  <a:moveTo>
                    <a:pt x="58" y="36"/>
                  </a:moveTo>
                  <a:lnTo>
                    <a:pt x="28" y="0"/>
                  </a:lnTo>
                  <a:lnTo>
                    <a:pt x="0" y="22"/>
                  </a:lnTo>
                  <a:lnTo>
                    <a:pt x="30" y="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6" name="Freeform 218"/>
            <p:cNvSpPr>
              <a:spLocks noEditPoints="1"/>
            </p:cNvSpPr>
            <p:nvPr/>
          </p:nvSpPr>
          <p:spPr bwMode="auto">
            <a:xfrm>
              <a:off x="774700" y="573087"/>
              <a:ext cx="320675" cy="365125"/>
            </a:xfrm>
            <a:custGeom>
              <a:avLst/>
              <a:gdLst>
                <a:gd name="T0" fmla="*/ 142875 w 202"/>
                <a:gd name="T1" fmla="*/ 115888 h 230"/>
                <a:gd name="T2" fmla="*/ 44450 w 202"/>
                <a:gd name="T3" fmla="*/ 0 h 230"/>
                <a:gd name="T4" fmla="*/ 0 w 202"/>
                <a:gd name="T5" fmla="*/ 34925 h 230"/>
                <a:gd name="T6" fmla="*/ 98425 w 202"/>
                <a:gd name="T7" fmla="*/ 153988 h 230"/>
                <a:gd name="T8" fmla="*/ 142875 w 202"/>
                <a:gd name="T9" fmla="*/ 115888 h 230"/>
                <a:gd name="T10" fmla="*/ 320675 w 202"/>
                <a:gd name="T11" fmla="*/ 328613 h 230"/>
                <a:gd name="T12" fmla="*/ 222250 w 202"/>
                <a:gd name="T13" fmla="*/ 211138 h 230"/>
                <a:gd name="T14" fmla="*/ 179388 w 202"/>
                <a:gd name="T15" fmla="*/ 247650 h 230"/>
                <a:gd name="T16" fmla="*/ 277813 w 202"/>
                <a:gd name="T17" fmla="*/ 365125 h 230"/>
                <a:gd name="T18" fmla="*/ 320675 w 202"/>
                <a:gd name="T19" fmla="*/ 328613 h 2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 h="230">
                  <a:moveTo>
                    <a:pt x="90" y="73"/>
                  </a:moveTo>
                  <a:lnTo>
                    <a:pt x="28" y="0"/>
                  </a:lnTo>
                  <a:lnTo>
                    <a:pt x="0" y="22"/>
                  </a:lnTo>
                  <a:lnTo>
                    <a:pt x="62" y="97"/>
                  </a:lnTo>
                  <a:lnTo>
                    <a:pt x="90" y="73"/>
                  </a:lnTo>
                  <a:close/>
                  <a:moveTo>
                    <a:pt x="202" y="207"/>
                  </a:moveTo>
                  <a:lnTo>
                    <a:pt x="140" y="133"/>
                  </a:lnTo>
                  <a:lnTo>
                    <a:pt x="113" y="156"/>
                  </a:lnTo>
                  <a:lnTo>
                    <a:pt x="175" y="230"/>
                  </a:lnTo>
                  <a:lnTo>
                    <a:pt x="202" y="2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7" name="Freeform 219"/>
            <p:cNvSpPr/>
            <p:nvPr/>
          </p:nvSpPr>
          <p:spPr bwMode="auto">
            <a:xfrm>
              <a:off x="647700" y="420687"/>
              <a:ext cx="92075" cy="92075"/>
            </a:xfrm>
            <a:custGeom>
              <a:avLst/>
              <a:gdLst>
                <a:gd name="T0" fmla="*/ 92075 w 58"/>
                <a:gd name="T1" fmla="*/ 57150 h 58"/>
                <a:gd name="T2" fmla="*/ 42863 w 58"/>
                <a:gd name="T3" fmla="*/ 0 h 58"/>
                <a:gd name="T4" fmla="*/ 0 w 58"/>
                <a:gd name="T5" fmla="*/ 34925 h 58"/>
                <a:gd name="T6" fmla="*/ 49213 w 58"/>
                <a:gd name="T7" fmla="*/ 92075 h 58"/>
                <a:gd name="T8" fmla="*/ 92075 w 58"/>
                <a:gd name="T9" fmla="*/ 5715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8">
                  <a:moveTo>
                    <a:pt x="58" y="36"/>
                  </a:moveTo>
                  <a:lnTo>
                    <a:pt x="27" y="0"/>
                  </a:lnTo>
                  <a:lnTo>
                    <a:pt x="0" y="22"/>
                  </a:lnTo>
                  <a:lnTo>
                    <a:pt x="31" y="58"/>
                  </a:lnTo>
                  <a:lnTo>
                    <a:pt x="58"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8" name="Freeform 220"/>
            <p:cNvSpPr/>
            <p:nvPr/>
          </p:nvSpPr>
          <p:spPr bwMode="auto">
            <a:xfrm>
              <a:off x="647700" y="420687"/>
              <a:ext cx="92075" cy="92075"/>
            </a:xfrm>
            <a:custGeom>
              <a:avLst/>
              <a:gdLst>
                <a:gd name="T0" fmla="*/ 92075 w 58"/>
                <a:gd name="T1" fmla="*/ 57150 h 58"/>
                <a:gd name="T2" fmla="*/ 42863 w 58"/>
                <a:gd name="T3" fmla="*/ 0 h 58"/>
                <a:gd name="T4" fmla="*/ 0 w 58"/>
                <a:gd name="T5" fmla="*/ 34925 h 58"/>
                <a:gd name="T6" fmla="*/ 49213 w 58"/>
                <a:gd name="T7" fmla="*/ 92075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58">
                  <a:moveTo>
                    <a:pt x="58" y="36"/>
                  </a:moveTo>
                  <a:lnTo>
                    <a:pt x="27" y="0"/>
                  </a:lnTo>
                  <a:lnTo>
                    <a:pt x="0" y="22"/>
                  </a:lnTo>
                  <a:lnTo>
                    <a:pt x="31"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9" name="Freeform 221"/>
            <p:cNvSpPr/>
            <p:nvPr/>
          </p:nvSpPr>
          <p:spPr bwMode="auto">
            <a:xfrm>
              <a:off x="874713" y="1300162"/>
              <a:ext cx="95250" cy="87312"/>
            </a:xfrm>
            <a:custGeom>
              <a:avLst/>
              <a:gdLst>
                <a:gd name="T0" fmla="*/ 95250 w 60"/>
                <a:gd name="T1" fmla="*/ 38100 h 55"/>
                <a:gd name="T2" fmla="*/ 28575 w 60"/>
                <a:gd name="T3" fmla="*/ 0 h 55"/>
                <a:gd name="T4" fmla="*/ 0 w 60"/>
                <a:gd name="T5" fmla="*/ 49212 h 55"/>
                <a:gd name="T6" fmla="*/ 66675 w 60"/>
                <a:gd name="T7" fmla="*/ 87312 h 55"/>
                <a:gd name="T8" fmla="*/ 95250 w 60"/>
                <a:gd name="T9" fmla="*/ 3810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5">
                  <a:moveTo>
                    <a:pt x="60" y="24"/>
                  </a:moveTo>
                  <a:lnTo>
                    <a:pt x="18" y="0"/>
                  </a:lnTo>
                  <a:lnTo>
                    <a:pt x="0" y="31"/>
                  </a:lnTo>
                  <a:lnTo>
                    <a:pt x="42" y="55"/>
                  </a:lnTo>
                  <a:lnTo>
                    <a:pt x="60"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0" name="Freeform 222"/>
            <p:cNvSpPr/>
            <p:nvPr/>
          </p:nvSpPr>
          <p:spPr bwMode="auto">
            <a:xfrm>
              <a:off x="874713" y="1300162"/>
              <a:ext cx="95250" cy="87312"/>
            </a:xfrm>
            <a:custGeom>
              <a:avLst/>
              <a:gdLst>
                <a:gd name="T0" fmla="*/ 95250 w 60"/>
                <a:gd name="T1" fmla="*/ 38100 h 55"/>
                <a:gd name="T2" fmla="*/ 28575 w 60"/>
                <a:gd name="T3" fmla="*/ 0 h 55"/>
                <a:gd name="T4" fmla="*/ 0 w 60"/>
                <a:gd name="T5" fmla="*/ 49212 h 55"/>
                <a:gd name="T6" fmla="*/ 66675 w 60"/>
                <a:gd name="T7" fmla="*/ 87312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55">
                  <a:moveTo>
                    <a:pt x="60" y="24"/>
                  </a:moveTo>
                  <a:lnTo>
                    <a:pt x="18" y="0"/>
                  </a:lnTo>
                  <a:lnTo>
                    <a:pt x="0" y="31"/>
                  </a:lnTo>
                  <a:lnTo>
                    <a:pt x="42" y="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1" name="Freeform 223"/>
            <p:cNvSpPr>
              <a:spLocks noEditPoints="1"/>
            </p:cNvSpPr>
            <p:nvPr/>
          </p:nvSpPr>
          <p:spPr bwMode="auto">
            <a:xfrm>
              <a:off x="395288" y="1023937"/>
              <a:ext cx="401638" cy="265112"/>
            </a:xfrm>
            <a:custGeom>
              <a:avLst/>
              <a:gdLst>
                <a:gd name="T0" fmla="*/ 161925 w 253"/>
                <a:gd name="T1" fmla="*/ 76200 h 167"/>
                <a:gd name="T2" fmla="*/ 28575 w 253"/>
                <a:gd name="T3" fmla="*/ 0 h 167"/>
                <a:gd name="T4" fmla="*/ 0 w 253"/>
                <a:gd name="T5" fmla="*/ 49212 h 167"/>
                <a:gd name="T6" fmla="*/ 133350 w 253"/>
                <a:gd name="T7" fmla="*/ 125412 h 167"/>
                <a:gd name="T8" fmla="*/ 161925 w 253"/>
                <a:gd name="T9" fmla="*/ 76200 h 167"/>
                <a:gd name="T10" fmla="*/ 401638 w 253"/>
                <a:gd name="T11" fmla="*/ 214312 h 167"/>
                <a:gd name="T12" fmla="*/ 268288 w 253"/>
                <a:gd name="T13" fmla="*/ 136525 h 167"/>
                <a:gd name="T14" fmla="*/ 239713 w 253"/>
                <a:gd name="T15" fmla="*/ 187325 h 167"/>
                <a:gd name="T16" fmla="*/ 373063 w 253"/>
                <a:gd name="T17" fmla="*/ 265112 h 167"/>
                <a:gd name="T18" fmla="*/ 401638 w 253"/>
                <a:gd name="T19" fmla="*/ 214312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3" h="167">
                  <a:moveTo>
                    <a:pt x="102" y="48"/>
                  </a:moveTo>
                  <a:lnTo>
                    <a:pt x="18" y="0"/>
                  </a:lnTo>
                  <a:lnTo>
                    <a:pt x="0" y="31"/>
                  </a:lnTo>
                  <a:lnTo>
                    <a:pt x="84" y="79"/>
                  </a:lnTo>
                  <a:lnTo>
                    <a:pt x="102" y="48"/>
                  </a:lnTo>
                  <a:close/>
                  <a:moveTo>
                    <a:pt x="253" y="135"/>
                  </a:moveTo>
                  <a:lnTo>
                    <a:pt x="169" y="86"/>
                  </a:lnTo>
                  <a:lnTo>
                    <a:pt x="151" y="118"/>
                  </a:lnTo>
                  <a:lnTo>
                    <a:pt x="235" y="167"/>
                  </a:lnTo>
                  <a:lnTo>
                    <a:pt x="253" y="1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2" name="Freeform 224"/>
            <p:cNvSpPr/>
            <p:nvPr/>
          </p:nvSpPr>
          <p:spPr bwMode="auto">
            <a:xfrm>
              <a:off x="223838" y="923925"/>
              <a:ext cx="93663" cy="87312"/>
            </a:xfrm>
            <a:custGeom>
              <a:avLst/>
              <a:gdLst>
                <a:gd name="T0" fmla="*/ 93663 w 59"/>
                <a:gd name="T1" fmla="*/ 36512 h 55"/>
                <a:gd name="T2" fmla="*/ 28575 w 59"/>
                <a:gd name="T3" fmla="*/ 0 h 55"/>
                <a:gd name="T4" fmla="*/ 0 w 59"/>
                <a:gd name="T5" fmla="*/ 49212 h 55"/>
                <a:gd name="T6" fmla="*/ 65088 w 59"/>
                <a:gd name="T7" fmla="*/ 87312 h 55"/>
                <a:gd name="T8" fmla="*/ 93663 w 59"/>
                <a:gd name="T9" fmla="*/ 36512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55">
                  <a:moveTo>
                    <a:pt x="59" y="23"/>
                  </a:moveTo>
                  <a:lnTo>
                    <a:pt x="18" y="0"/>
                  </a:lnTo>
                  <a:lnTo>
                    <a:pt x="0" y="31"/>
                  </a:lnTo>
                  <a:lnTo>
                    <a:pt x="41" y="55"/>
                  </a:lnTo>
                  <a:lnTo>
                    <a:pt x="59"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3" name="Freeform 225"/>
            <p:cNvSpPr/>
            <p:nvPr/>
          </p:nvSpPr>
          <p:spPr bwMode="auto">
            <a:xfrm>
              <a:off x="223838" y="923925"/>
              <a:ext cx="93663" cy="87312"/>
            </a:xfrm>
            <a:custGeom>
              <a:avLst/>
              <a:gdLst>
                <a:gd name="T0" fmla="*/ 93663 w 59"/>
                <a:gd name="T1" fmla="*/ 36512 h 55"/>
                <a:gd name="T2" fmla="*/ 28575 w 59"/>
                <a:gd name="T3" fmla="*/ 0 h 55"/>
                <a:gd name="T4" fmla="*/ 0 w 59"/>
                <a:gd name="T5" fmla="*/ 49212 h 55"/>
                <a:gd name="T6" fmla="*/ 65088 w 59"/>
                <a:gd name="T7" fmla="*/ 87312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55">
                  <a:moveTo>
                    <a:pt x="59" y="23"/>
                  </a:moveTo>
                  <a:lnTo>
                    <a:pt x="18" y="0"/>
                  </a:lnTo>
                  <a:lnTo>
                    <a:pt x="0" y="31"/>
                  </a:lnTo>
                  <a:lnTo>
                    <a:pt x="41" y="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4" name="Freeform 226"/>
            <p:cNvSpPr/>
            <p:nvPr/>
          </p:nvSpPr>
          <p:spPr bwMode="auto">
            <a:xfrm>
              <a:off x="744538" y="1677987"/>
              <a:ext cx="84138" cy="68262"/>
            </a:xfrm>
            <a:custGeom>
              <a:avLst/>
              <a:gdLst>
                <a:gd name="T0" fmla="*/ 84138 w 53"/>
                <a:gd name="T1" fmla="*/ 12700 h 43"/>
                <a:gd name="T2" fmla="*/ 9525 w 53"/>
                <a:gd name="T3" fmla="*/ 0 h 43"/>
                <a:gd name="T4" fmla="*/ 0 w 53"/>
                <a:gd name="T5" fmla="*/ 55562 h 43"/>
                <a:gd name="T6" fmla="*/ 73025 w 53"/>
                <a:gd name="T7" fmla="*/ 68262 h 43"/>
                <a:gd name="T8" fmla="*/ 84138 w 53"/>
                <a:gd name="T9" fmla="*/ 1270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3">
                  <a:moveTo>
                    <a:pt x="53" y="8"/>
                  </a:moveTo>
                  <a:lnTo>
                    <a:pt x="6" y="0"/>
                  </a:lnTo>
                  <a:lnTo>
                    <a:pt x="0" y="35"/>
                  </a:lnTo>
                  <a:lnTo>
                    <a:pt x="46" y="43"/>
                  </a:lnTo>
                  <a:lnTo>
                    <a:pt x="53"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5" name="Freeform 227"/>
            <p:cNvSpPr/>
            <p:nvPr/>
          </p:nvSpPr>
          <p:spPr bwMode="auto">
            <a:xfrm>
              <a:off x="744538" y="1677987"/>
              <a:ext cx="84138" cy="68262"/>
            </a:xfrm>
            <a:custGeom>
              <a:avLst/>
              <a:gdLst>
                <a:gd name="T0" fmla="*/ 84138 w 53"/>
                <a:gd name="T1" fmla="*/ 12700 h 43"/>
                <a:gd name="T2" fmla="*/ 9525 w 53"/>
                <a:gd name="T3" fmla="*/ 0 h 43"/>
                <a:gd name="T4" fmla="*/ 0 w 53"/>
                <a:gd name="T5" fmla="*/ 55562 h 43"/>
                <a:gd name="T6" fmla="*/ 73025 w 53"/>
                <a:gd name="T7" fmla="*/ 68262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43">
                  <a:moveTo>
                    <a:pt x="53" y="8"/>
                  </a:moveTo>
                  <a:lnTo>
                    <a:pt x="6" y="0"/>
                  </a:lnTo>
                  <a:lnTo>
                    <a:pt x="0" y="35"/>
                  </a:lnTo>
                  <a:lnTo>
                    <a:pt x="46" y="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6" name="Freeform 228"/>
            <p:cNvSpPr>
              <a:spLocks noEditPoints="1"/>
            </p:cNvSpPr>
            <p:nvPr/>
          </p:nvSpPr>
          <p:spPr bwMode="auto">
            <a:xfrm>
              <a:off x="198438" y="1581150"/>
              <a:ext cx="433388" cy="131762"/>
            </a:xfrm>
            <a:custGeom>
              <a:avLst/>
              <a:gdLst>
                <a:gd name="T0" fmla="*/ 161925 w 273"/>
                <a:gd name="T1" fmla="*/ 26987 h 83"/>
                <a:gd name="T2" fmla="*/ 11113 w 273"/>
                <a:gd name="T3" fmla="*/ 0 h 83"/>
                <a:gd name="T4" fmla="*/ 0 w 273"/>
                <a:gd name="T5" fmla="*/ 55562 h 83"/>
                <a:gd name="T6" fmla="*/ 150813 w 273"/>
                <a:gd name="T7" fmla="*/ 82550 h 83"/>
                <a:gd name="T8" fmla="*/ 161925 w 273"/>
                <a:gd name="T9" fmla="*/ 26987 h 83"/>
                <a:gd name="T10" fmla="*/ 433388 w 273"/>
                <a:gd name="T11" fmla="*/ 76200 h 83"/>
                <a:gd name="T12" fmla="*/ 282575 w 273"/>
                <a:gd name="T13" fmla="*/ 49212 h 83"/>
                <a:gd name="T14" fmla="*/ 273050 w 273"/>
                <a:gd name="T15" fmla="*/ 104775 h 83"/>
                <a:gd name="T16" fmla="*/ 423863 w 273"/>
                <a:gd name="T17" fmla="*/ 131762 h 83"/>
                <a:gd name="T18" fmla="*/ 433388 w 273"/>
                <a:gd name="T19" fmla="*/ 7620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3" h="83">
                  <a:moveTo>
                    <a:pt x="102" y="17"/>
                  </a:moveTo>
                  <a:lnTo>
                    <a:pt x="7" y="0"/>
                  </a:lnTo>
                  <a:lnTo>
                    <a:pt x="0" y="35"/>
                  </a:lnTo>
                  <a:lnTo>
                    <a:pt x="95" y="52"/>
                  </a:lnTo>
                  <a:lnTo>
                    <a:pt x="102" y="17"/>
                  </a:lnTo>
                  <a:close/>
                  <a:moveTo>
                    <a:pt x="273" y="48"/>
                  </a:moveTo>
                  <a:lnTo>
                    <a:pt x="178" y="31"/>
                  </a:lnTo>
                  <a:lnTo>
                    <a:pt x="172" y="66"/>
                  </a:lnTo>
                  <a:lnTo>
                    <a:pt x="267" y="83"/>
                  </a:lnTo>
                  <a:lnTo>
                    <a:pt x="273"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7" name="Freeform 229"/>
            <p:cNvSpPr/>
            <p:nvPr/>
          </p:nvSpPr>
          <p:spPr bwMode="auto">
            <a:xfrm>
              <a:off x="1588" y="1547812"/>
              <a:ext cx="84138" cy="68262"/>
            </a:xfrm>
            <a:custGeom>
              <a:avLst/>
              <a:gdLst>
                <a:gd name="T0" fmla="*/ 84138 w 53"/>
                <a:gd name="T1" fmla="*/ 12700 h 43"/>
                <a:gd name="T2" fmla="*/ 11113 w 53"/>
                <a:gd name="T3" fmla="*/ 0 h 43"/>
                <a:gd name="T4" fmla="*/ 0 w 53"/>
                <a:gd name="T5" fmla="*/ 55562 h 43"/>
                <a:gd name="T6" fmla="*/ 76200 w 53"/>
                <a:gd name="T7" fmla="*/ 68262 h 43"/>
                <a:gd name="T8" fmla="*/ 84138 w 53"/>
                <a:gd name="T9" fmla="*/ 1270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3">
                  <a:moveTo>
                    <a:pt x="53" y="8"/>
                  </a:moveTo>
                  <a:lnTo>
                    <a:pt x="7" y="0"/>
                  </a:lnTo>
                  <a:lnTo>
                    <a:pt x="0" y="35"/>
                  </a:lnTo>
                  <a:lnTo>
                    <a:pt x="48" y="43"/>
                  </a:lnTo>
                  <a:lnTo>
                    <a:pt x="53"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8" name="Freeform 230"/>
            <p:cNvSpPr/>
            <p:nvPr/>
          </p:nvSpPr>
          <p:spPr bwMode="auto">
            <a:xfrm>
              <a:off x="1588" y="1547812"/>
              <a:ext cx="84138" cy="68262"/>
            </a:xfrm>
            <a:custGeom>
              <a:avLst/>
              <a:gdLst>
                <a:gd name="T0" fmla="*/ 84138 w 53"/>
                <a:gd name="T1" fmla="*/ 12700 h 43"/>
                <a:gd name="T2" fmla="*/ 11113 w 53"/>
                <a:gd name="T3" fmla="*/ 0 h 43"/>
                <a:gd name="T4" fmla="*/ 0 w 53"/>
                <a:gd name="T5" fmla="*/ 55562 h 43"/>
                <a:gd name="T6" fmla="*/ 76200 w 53"/>
                <a:gd name="T7" fmla="*/ 68262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43">
                  <a:moveTo>
                    <a:pt x="53" y="8"/>
                  </a:moveTo>
                  <a:lnTo>
                    <a:pt x="7" y="0"/>
                  </a:lnTo>
                  <a:lnTo>
                    <a:pt x="0" y="35"/>
                  </a:lnTo>
                  <a:lnTo>
                    <a:pt x="48" y="4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9" name="Freeform 231"/>
            <p:cNvSpPr/>
            <p:nvPr/>
          </p:nvSpPr>
          <p:spPr bwMode="auto">
            <a:xfrm>
              <a:off x="741363" y="2071687"/>
              <a:ext cx="84138" cy="68262"/>
            </a:xfrm>
            <a:custGeom>
              <a:avLst/>
              <a:gdLst>
                <a:gd name="T0" fmla="*/ 74613 w 53"/>
                <a:gd name="T1" fmla="*/ 0 h 43"/>
                <a:gd name="T2" fmla="*/ 0 w 53"/>
                <a:gd name="T3" fmla="*/ 12700 h 43"/>
                <a:gd name="T4" fmla="*/ 11113 w 53"/>
                <a:gd name="T5" fmla="*/ 68262 h 43"/>
                <a:gd name="T6" fmla="*/ 84138 w 53"/>
                <a:gd name="T7" fmla="*/ 55562 h 43"/>
                <a:gd name="T8" fmla="*/ 74613 w 53"/>
                <a:gd name="T9" fmla="*/ 0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3">
                  <a:moveTo>
                    <a:pt x="47" y="0"/>
                  </a:moveTo>
                  <a:lnTo>
                    <a:pt x="0" y="8"/>
                  </a:lnTo>
                  <a:lnTo>
                    <a:pt x="7" y="43"/>
                  </a:lnTo>
                  <a:lnTo>
                    <a:pt x="53" y="35"/>
                  </a:lnTo>
                  <a:lnTo>
                    <a:pt x="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60" name="Freeform 232"/>
            <p:cNvSpPr/>
            <p:nvPr/>
          </p:nvSpPr>
          <p:spPr bwMode="auto">
            <a:xfrm>
              <a:off x="741363" y="2071687"/>
              <a:ext cx="84138" cy="68262"/>
            </a:xfrm>
            <a:custGeom>
              <a:avLst/>
              <a:gdLst>
                <a:gd name="T0" fmla="*/ 74613 w 53"/>
                <a:gd name="T1" fmla="*/ 0 h 43"/>
                <a:gd name="T2" fmla="*/ 0 w 53"/>
                <a:gd name="T3" fmla="*/ 12700 h 43"/>
                <a:gd name="T4" fmla="*/ 11113 w 53"/>
                <a:gd name="T5" fmla="*/ 68262 h 43"/>
                <a:gd name="T6" fmla="*/ 84138 w 53"/>
                <a:gd name="T7" fmla="*/ 55562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43">
                  <a:moveTo>
                    <a:pt x="47" y="0"/>
                  </a:moveTo>
                  <a:lnTo>
                    <a:pt x="0" y="8"/>
                  </a:lnTo>
                  <a:lnTo>
                    <a:pt x="7" y="43"/>
                  </a:lnTo>
                  <a:lnTo>
                    <a:pt x="53"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61" name="Freeform 233"/>
            <p:cNvSpPr>
              <a:spLocks noEditPoints="1"/>
            </p:cNvSpPr>
            <p:nvPr/>
          </p:nvSpPr>
          <p:spPr bwMode="auto">
            <a:xfrm>
              <a:off x="196850" y="2106612"/>
              <a:ext cx="433388" cy="130175"/>
            </a:xfrm>
            <a:custGeom>
              <a:avLst/>
              <a:gdLst>
                <a:gd name="T0" fmla="*/ 150813 w 273"/>
                <a:gd name="T1" fmla="*/ 47625 h 82"/>
                <a:gd name="T2" fmla="*/ 0 w 273"/>
                <a:gd name="T3" fmla="*/ 74613 h 82"/>
                <a:gd name="T4" fmla="*/ 9525 w 273"/>
                <a:gd name="T5" fmla="*/ 130175 h 82"/>
                <a:gd name="T6" fmla="*/ 161925 w 273"/>
                <a:gd name="T7" fmla="*/ 103188 h 82"/>
                <a:gd name="T8" fmla="*/ 150813 w 273"/>
                <a:gd name="T9" fmla="*/ 47625 h 82"/>
                <a:gd name="T10" fmla="*/ 422275 w 273"/>
                <a:gd name="T11" fmla="*/ 0 h 82"/>
                <a:gd name="T12" fmla="*/ 273050 w 273"/>
                <a:gd name="T13" fmla="*/ 26988 h 82"/>
                <a:gd name="T14" fmla="*/ 282575 w 273"/>
                <a:gd name="T15" fmla="*/ 82550 h 82"/>
                <a:gd name="T16" fmla="*/ 433388 w 273"/>
                <a:gd name="T17" fmla="*/ 55563 h 82"/>
                <a:gd name="T18" fmla="*/ 422275 w 273"/>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3" h="82">
                  <a:moveTo>
                    <a:pt x="95" y="30"/>
                  </a:moveTo>
                  <a:lnTo>
                    <a:pt x="0" y="47"/>
                  </a:lnTo>
                  <a:lnTo>
                    <a:pt x="6" y="82"/>
                  </a:lnTo>
                  <a:lnTo>
                    <a:pt x="102" y="65"/>
                  </a:lnTo>
                  <a:lnTo>
                    <a:pt x="95" y="30"/>
                  </a:lnTo>
                  <a:close/>
                  <a:moveTo>
                    <a:pt x="266" y="0"/>
                  </a:moveTo>
                  <a:lnTo>
                    <a:pt x="172" y="17"/>
                  </a:lnTo>
                  <a:lnTo>
                    <a:pt x="178" y="52"/>
                  </a:lnTo>
                  <a:lnTo>
                    <a:pt x="273" y="35"/>
                  </a:lnTo>
                  <a:lnTo>
                    <a:pt x="26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62" name="Freeform 234"/>
            <p:cNvSpPr/>
            <p:nvPr/>
          </p:nvSpPr>
          <p:spPr bwMode="auto">
            <a:xfrm>
              <a:off x="0" y="2203450"/>
              <a:ext cx="84138" cy="66675"/>
            </a:xfrm>
            <a:custGeom>
              <a:avLst/>
              <a:gdLst>
                <a:gd name="T0" fmla="*/ 76200 w 53"/>
                <a:gd name="T1" fmla="*/ 0 h 42"/>
                <a:gd name="T2" fmla="*/ 0 w 53"/>
                <a:gd name="T3" fmla="*/ 11113 h 42"/>
                <a:gd name="T4" fmla="*/ 11113 w 53"/>
                <a:gd name="T5" fmla="*/ 66675 h 42"/>
                <a:gd name="T6" fmla="*/ 84138 w 53"/>
                <a:gd name="T7" fmla="*/ 55563 h 42"/>
                <a:gd name="T8" fmla="*/ 76200 w 53"/>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2">
                  <a:moveTo>
                    <a:pt x="48" y="0"/>
                  </a:moveTo>
                  <a:lnTo>
                    <a:pt x="0" y="7"/>
                  </a:lnTo>
                  <a:lnTo>
                    <a:pt x="7" y="42"/>
                  </a:lnTo>
                  <a:lnTo>
                    <a:pt x="53" y="35"/>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63" name="Freeform 235"/>
            <p:cNvSpPr/>
            <p:nvPr/>
          </p:nvSpPr>
          <p:spPr bwMode="auto">
            <a:xfrm>
              <a:off x="0" y="2203450"/>
              <a:ext cx="84138" cy="66675"/>
            </a:xfrm>
            <a:custGeom>
              <a:avLst/>
              <a:gdLst>
                <a:gd name="T0" fmla="*/ 76200 w 53"/>
                <a:gd name="T1" fmla="*/ 0 h 42"/>
                <a:gd name="T2" fmla="*/ 0 w 53"/>
                <a:gd name="T3" fmla="*/ 11113 h 42"/>
                <a:gd name="T4" fmla="*/ 11113 w 53"/>
                <a:gd name="T5" fmla="*/ 66675 h 42"/>
                <a:gd name="T6" fmla="*/ 84138 w 53"/>
                <a:gd name="T7" fmla="*/ 55563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42">
                  <a:moveTo>
                    <a:pt x="48" y="0"/>
                  </a:moveTo>
                  <a:lnTo>
                    <a:pt x="0" y="7"/>
                  </a:lnTo>
                  <a:lnTo>
                    <a:pt x="7" y="42"/>
                  </a:lnTo>
                  <a:lnTo>
                    <a:pt x="53"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64" name="Freeform 236"/>
            <p:cNvSpPr/>
            <p:nvPr/>
          </p:nvSpPr>
          <p:spPr bwMode="auto">
            <a:xfrm>
              <a:off x="869950" y="2433637"/>
              <a:ext cx="93663" cy="85725"/>
            </a:xfrm>
            <a:custGeom>
              <a:avLst/>
              <a:gdLst>
                <a:gd name="T0" fmla="*/ 65088 w 59"/>
                <a:gd name="T1" fmla="*/ 0 h 54"/>
                <a:gd name="T2" fmla="*/ 0 w 59"/>
                <a:gd name="T3" fmla="*/ 38100 h 54"/>
                <a:gd name="T4" fmla="*/ 28575 w 59"/>
                <a:gd name="T5" fmla="*/ 85725 h 54"/>
                <a:gd name="T6" fmla="*/ 93663 w 59"/>
                <a:gd name="T7" fmla="*/ 47625 h 54"/>
                <a:gd name="T8" fmla="*/ 65088 w 59"/>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54">
                  <a:moveTo>
                    <a:pt x="41" y="0"/>
                  </a:moveTo>
                  <a:lnTo>
                    <a:pt x="0" y="24"/>
                  </a:lnTo>
                  <a:lnTo>
                    <a:pt x="18" y="54"/>
                  </a:lnTo>
                  <a:lnTo>
                    <a:pt x="59" y="30"/>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65" name="Freeform 237"/>
            <p:cNvSpPr/>
            <p:nvPr/>
          </p:nvSpPr>
          <p:spPr bwMode="auto">
            <a:xfrm>
              <a:off x="869950" y="2433637"/>
              <a:ext cx="93663" cy="85725"/>
            </a:xfrm>
            <a:custGeom>
              <a:avLst/>
              <a:gdLst>
                <a:gd name="T0" fmla="*/ 65088 w 59"/>
                <a:gd name="T1" fmla="*/ 0 h 54"/>
                <a:gd name="T2" fmla="*/ 0 w 59"/>
                <a:gd name="T3" fmla="*/ 38100 h 54"/>
                <a:gd name="T4" fmla="*/ 28575 w 59"/>
                <a:gd name="T5" fmla="*/ 85725 h 54"/>
                <a:gd name="T6" fmla="*/ 93663 w 59"/>
                <a:gd name="T7" fmla="*/ 47625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54">
                  <a:moveTo>
                    <a:pt x="41" y="0"/>
                  </a:moveTo>
                  <a:lnTo>
                    <a:pt x="0" y="24"/>
                  </a:lnTo>
                  <a:lnTo>
                    <a:pt x="18" y="54"/>
                  </a:lnTo>
                  <a:lnTo>
                    <a:pt x="59"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66" name="Freeform 238"/>
            <p:cNvSpPr>
              <a:spLocks noEditPoints="1"/>
            </p:cNvSpPr>
            <p:nvPr/>
          </p:nvSpPr>
          <p:spPr bwMode="auto">
            <a:xfrm>
              <a:off x="390525" y="2532062"/>
              <a:ext cx="400050" cy="265112"/>
            </a:xfrm>
            <a:custGeom>
              <a:avLst/>
              <a:gdLst>
                <a:gd name="T0" fmla="*/ 131763 w 252"/>
                <a:gd name="T1" fmla="*/ 139700 h 167"/>
                <a:gd name="T2" fmla="*/ 0 w 252"/>
                <a:gd name="T3" fmla="*/ 214312 h 167"/>
                <a:gd name="T4" fmla="*/ 28575 w 252"/>
                <a:gd name="T5" fmla="*/ 265112 h 167"/>
                <a:gd name="T6" fmla="*/ 160338 w 252"/>
                <a:gd name="T7" fmla="*/ 187325 h 167"/>
                <a:gd name="T8" fmla="*/ 131763 w 252"/>
                <a:gd name="T9" fmla="*/ 139700 h 167"/>
                <a:gd name="T10" fmla="*/ 371475 w 252"/>
                <a:gd name="T11" fmla="*/ 0 h 167"/>
                <a:gd name="T12" fmla="*/ 239713 w 252"/>
                <a:gd name="T13" fmla="*/ 77787 h 167"/>
                <a:gd name="T14" fmla="*/ 268288 w 252"/>
                <a:gd name="T15" fmla="*/ 127000 h 167"/>
                <a:gd name="T16" fmla="*/ 400050 w 252"/>
                <a:gd name="T17" fmla="*/ 50800 h 167"/>
                <a:gd name="T18" fmla="*/ 371475 w 252"/>
                <a:gd name="T19" fmla="*/ 0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2" h="167">
                  <a:moveTo>
                    <a:pt x="83" y="88"/>
                  </a:moveTo>
                  <a:lnTo>
                    <a:pt x="0" y="135"/>
                  </a:lnTo>
                  <a:lnTo>
                    <a:pt x="18" y="167"/>
                  </a:lnTo>
                  <a:lnTo>
                    <a:pt x="101" y="118"/>
                  </a:lnTo>
                  <a:lnTo>
                    <a:pt x="83" y="88"/>
                  </a:lnTo>
                  <a:close/>
                  <a:moveTo>
                    <a:pt x="234" y="0"/>
                  </a:moveTo>
                  <a:lnTo>
                    <a:pt x="151" y="49"/>
                  </a:lnTo>
                  <a:lnTo>
                    <a:pt x="169" y="80"/>
                  </a:lnTo>
                  <a:lnTo>
                    <a:pt x="252" y="32"/>
                  </a:lnTo>
                  <a:lnTo>
                    <a:pt x="23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67" name="Freeform 239"/>
            <p:cNvSpPr/>
            <p:nvPr/>
          </p:nvSpPr>
          <p:spPr bwMode="auto">
            <a:xfrm>
              <a:off x="219075" y="2809875"/>
              <a:ext cx="92075" cy="87312"/>
            </a:xfrm>
            <a:custGeom>
              <a:avLst/>
              <a:gdLst>
                <a:gd name="T0" fmla="*/ 63500 w 58"/>
                <a:gd name="T1" fmla="*/ 0 h 55"/>
                <a:gd name="T2" fmla="*/ 0 w 58"/>
                <a:gd name="T3" fmla="*/ 36512 h 55"/>
                <a:gd name="T4" fmla="*/ 28575 w 58"/>
                <a:gd name="T5" fmla="*/ 87312 h 55"/>
                <a:gd name="T6" fmla="*/ 92075 w 58"/>
                <a:gd name="T7" fmla="*/ 49212 h 55"/>
                <a:gd name="T8" fmla="*/ 63500 w 58"/>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5">
                  <a:moveTo>
                    <a:pt x="40" y="0"/>
                  </a:moveTo>
                  <a:lnTo>
                    <a:pt x="0" y="23"/>
                  </a:lnTo>
                  <a:lnTo>
                    <a:pt x="18" y="55"/>
                  </a:lnTo>
                  <a:lnTo>
                    <a:pt x="58" y="31"/>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68" name="Freeform 240"/>
            <p:cNvSpPr/>
            <p:nvPr/>
          </p:nvSpPr>
          <p:spPr bwMode="auto">
            <a:xfrm>
              <a:off x="219075" y="2809875"/>
              <a:ext cx="92075" cy="87312"/>
            </a:xfrm>
            <a:custGeom>
              <a:avLst/>
              <a:gdLst>
                <a:gd name="T0" fmla="*/ 63500 w 58"/>
                <a:gd name="T1" fmla="*/ 0 h 55"/>
                <a:gd name="T2" fmla="*/ 0 w 58"/>
                <a:gd name="T3" fmla="*/ 36512 h 55"/>
                <a:gd name="T4" fmla="*/ 28575 w 58"/>
                <a:gd name="T5" fmla="*/ 87312 h 55"/>
                <a:gd name="T6" fmla="*/ 92075 w 58"/>
                <a:gd name="T7" fmla="*/ 49212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55">
                  <a:moveTo>
                    <a:pt x="40" y="0"/>
                  </a:moveTo>
                  <a:lnTo>
                    <a:pt x="0" y="23"/>
                  </a:lnTo>
                  <a:lnTo>
                    <a:pt x="18" y="55"/>
                  </a:lnTo>
                  <a:lnTo>
                    <a:pt x="58" y="3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69" name="Freeform 241"/>
            <p:cNvSpPr/>
            <p:nvPr/>
          </p:nvSpPr>
          <p:spPr bwMode="auto">
            <a:xfrm>
              <a:off x="1122363" y="2732087"/>
              <a:ext cx="90488" cy="95250"/>
            </a:xfrm>
            <a:custGeom>
              <a:avLst/>
              <a:gdLst>
                <a:gd name="T0" fmla="*/ 47625 w 57"/>
                <a:gd name="T1" fmla="*/ 0 h 60"/>
                <a:gd name="T2" fmla="*/ 0 w 57"/>
                <a:gd name="T3" fmla="*/ 57150 h 60"/>
                <a:gd name="T4" fmla="*/ 42863 w 57"/>
                <a:gd name="T5" fmla="*/ 95250 h 60"/>
                <a:gd name="T6" fmla="*/ 90488 w 57"/>
                <a:gd name="T7" fmla="*/ 36513 h 60"/>
                <a:gd name="T8" fmla="*/ 47625 w 57"/>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60">
                  <a:moveTo>
                    <a:pt x="30" y="0"/>
                  </a:moveTo>
                  <a:lnTo>
                    <a:pt x="0" y="36"/>
                  </a:lnTo>
                  <a:lnTo>
                    <a:pt x="27" y="60"/>
                  </a:lnTo>
                  <a:lnTo>
                    <a:pt x="57" y="23"/>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70" name="Freeform 242"/>
            <p:cNvSpPr/>
            <p:nvPr/>
          </p:nvSpPr>
          <p:spPr bwMode="auto">
            <a:xfrm>
              <a:off x="1122363" y="2732087"/>
              <a:ext cx="90488" cy="95250"/>
            </a:xfrm>
            <a:custGeom>
              <a:avLst/>
              <a:gdLst>
                <a:gd name="T0" fmla="*/ 47625 w 57"/>
                <a:gd name="T1" fmla="*/ 0 h 60"/>
                <a:gd name="T2" fmla="*/ 0 w 57"/>
                <a:gd name="T3" fmla="*/ 57150 h 60"/>
                <a:gd name="T4" fmla="*/ 42863 w 57"/>
                <a:gd name="T5" fmla="*/ 95250 h 60"/>
                <a:gd name="T6" fmla="*/ 90488 w 57"/>
                <a:gd name="T7" fmla="*/ 36513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60">
                  <a:moveTo>
                    <a:pt x="30" y="0"/>
                  </a:moveTo>
                  <a:lnTo>
                    <a:pt x="0" y="36"/>
                  </a:lnTo>
                  <a:lnTo>
                    <a:pt x="27" y="60"/>
                  </a:lnTo>
                  <a:lnTo>
                    <a:pt x="57"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71" name="Freeform 243"/>
            <p:cNvSpPr>
              <a:spLocks noEditPoints="1"/>
            </p:cNvSpPr>
            <p:nvPr/>
          </p:nvSpPr>
          <p:spPr bwMode="auto">
            <a:xfrm>
              <a:off x="766763" y="2884487"/>
              <a:ext cx="319088" cy="366712"/>
            </a:xfrm>
            <a:custGeom>
              <a:avLst/>
              <a:gdLst>
                <a:gd name="T0" fmla="*/ 98425 w 201"/>
                <a:gd name="T1" fmla="*/ 211137 h 231"/>
                <a:gd name="T2" fmla="*/ 0 w 201"/>
                <a:gd name="T3" fmla="*/ 330200 h 231"/>
                <a:gd name="T4" fmla="*/ 42863 w 201"/>
                <a:gd name="T5" fmla="*/ 366712 h 231"/>
                <a:gd name="T6" fmla="*/ 141288 w 201"/>
                <a:gd name="T7" fmla="*/ 249237 h 231"/>
                <a:gd name="T8" fmla="*/ 98425 w 201"/>
                <a:gd name="T9" fmla="*/ 211137 h 231"/>
                <a:gd name="T10" fmla="*/ 274638 w 201"/>
                <a:gd name="T11" fmla="*/ 0 h 231"/>
                <a:gd name="T12" fmla="*/ 176213 w 201"/>
                <a:gd name="T13" fmla="*/ 115887 h 231"/>
                <a:gd name="T14" fmla="*/ 220663 w 201"/>
                <a:gd name="T15" fmla="*/ 153987 h 231"/>
                <a:gd name="T16" fmla="*/ 319088 w 201"/>
                <a:gd name="T17" fmla="*/ 38100 h 231"/>
                <a:gd name="T18" fmla="*/ 274638 w 201"/>
                <a:gd name="T19" fmla="*/ 0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1" h="231">
                  <a:moveTo>
                    <a:pt x="62" y="133"/>
                  </a:moveTo>
                  <a:lnTo>
                    <a:pt x="0" y="208"/>
                  </a:lnTo>
                  <a:lnTo>
                    <a:pt x="27" y="231"/>
                  </a:lnTo>
                  <a:lnTo>
                    <a:pt x="89" y="157"/>
                  </a:lnTo>
                  <a:lnTo>
                    <a:pt x="62" y="133"/>
                  </a:lnTo>
                  <a:close/>
                  <a:moveTo>
                    <a:pt x="173" y="0"/>
                  </a:moveTo>
                  <a:lnTo>
                    <a:pt x="111" y="73"/>
                  </a:lnTo>
                  <a:lnTo>
                    <a:pt x="139" y="97"/>
                  </a:lnTo>
                  <a:lnTo>
                    <a:pt x="201" y="24"/>
                  </a:lnTo>
                  <a:lnTo>
                    <a:pt x="17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72" name="Freeform 244"/>
            <p:cNvSpPr/>
            <p:nvPr/>
          </p:nvSpPr>
          <p:spPr bwMode="auto">
            <a:xfrm>
              <a:off x="636588" y="3308350"/>
              <a:ext cx="93663" cy="95250"/>
            </a:xfrm>
            <a:custGeom>
              <a:avLst/>
              <a:gdLst>
                <a:gd name="T0" fmla="*/ 49213 w 59"/>
                <a:gd name="T1" fmla="*/ 0 h 60"/>
                <a:gd name="T2" fmla="*/ 0 w 59"/>
                <a:gd name="T3" fmla="*/ 57150 h 60"/>
                <a:gd name="T4" fmla="*/ 46038 w 59"/>
                <a:gd name="T5" fmla="*/ 95250 h 60"/>
                <a:gd name="T6" fmla="*/ 93663 w 59"/>
                <a:gd name="T7" fmla="*/ 38100 h 60"/>
                <a:gd name="T8" fmla="*/ 49213 w 59"/>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60">
                  <a:moveTo>
                    <a:pt x="31" y="0"/>
                  </a:moveTo>
                  <a:lnTo>
                    <a:pt x="0" y="36"/>
                  </a:lnTo>
                  <a:lnTo>
                    <a:pt x="29" y="60"/>
                  </a:lnTo>
                  <a:lnTo>
                    <a:pt x="59" y="24"/>
                  </a:lnTo>
                  <a:lnTo>
                    <a:pt x="3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73" name="Freeform 245"/>
            <p:cNvSpPr/>
            <p:nvPr/>
          </p:nvSpPr>
          <p:spPr bwMode="auto">
            <a:xfrm>
              <a:off x="636588" y="3308350"/>
              <a:ext cx="93663" cy="95250"/>
            </a:xfrm>
            <a:custGeom>
              <a:avLst/>
              <a:gdLst>
                <a:gd name="T0" fmla="*/ 49213 w 59"/>
                <a:gd name="T1" fmla="*/ 0 h 60"/>
                <a:gd name="T2" fmla="*/ 0 w 59"/>
                <a:gd name="T3" fmla="*/ 57150 h 60"/>
                <a:gd name="T4" fmla="*/ 46038 w 59"/>
                <a:gd name="T5" fmla="*/ 95250 h 60"/>
                <a:gd name="T6" fmla="*/ 93663 w 59"/>
                <a:gd name="T7" fmla="*/ 3810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60">
                  <a:moveTo>
                    <a:pt x="31" y="0"/>
                  </a:moveTo>
                  <a:lnTo>
                    <a:pt x="0" y="36"/>
                  </a:lnTo>
                  <a:lnTo>
                    <a:pt x="29" y="60"/>
                  </a:lnTo>
                  <a:lnTo>
                    <a:pt x="59"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74" name="Freeform 246"/>
            <p:cNvSpPr/>
            <p:nvPr/>
          </p:nvSpPr>
          <p:spPr bwMode="auto">
            <a:xfrm>
              <a:off x="1466850" y="2933700"/>
              <a:ext cx="79375" cy="88900"/>
            </a:xfrm>
            <a:custGeom>
              <a:avLst/>
              <a:gdLst>
                <a:gd name="T0" fmla="*/ 25400 w 50"/>
                <a:gd name="T1" fmla="*/ 0 h 56"/>
                <a:gd name="T2" fmla="*/ 0 w 50"/>
                <a:gd name="T3" fmla="*/ 69850 h 56"/>
                <a:gd name="T4" fmla="*/ 53975 w 50"/>
                <a:gd name="T5" fmla="*/ 88900 h 56"/>
                <a:gd name="T6" fmla="*/ 79375 w 50"/>
                <a:gd name="T7" fmla="*/ 19050 h 56"/>
                <a:gd name="T8" fmla="*/ 25400 w 50"/>
                <a:gd name="T9" fmla="*/ 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6">
                  <a:moveTo>
                    <a:pt x="16" y="0"/>
                  </a:moveTo>
                  <a:lnTo>
                    <a:pt x="0" y="44"/>
                  </a:lnTo>
                  <a:lnTo>
                    <a:pt x="34" y="56"/>
                  </a:lnTo>
                  <a:lnTo>
                    <a:pt x="50" y="12"/>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75" name="Freeform 247"/>
            <p:cNvSpPr/>
            <p:nvPr/>
          </p:nvSpPr>
          <p:spPr bwMode="auto">
            <a:xfrm>
              <a:off x="1466850" y="2933700"/>
              <a:ext cx="79375" cy="88900"/>
            </a:xfrm>
            <a:custGeom>
              <a:avLst/>
              <a:gdLst>
                <a:gd name="T0" fmla="*/ 25400 w 50"/>
                <a:gd name="T1" fmla="*/ 0 h 56"/>
                <a:gd name="T2" fmla="*/ 0 w 50"/>
                <a:gd name="T3" fmla="*/ 69850 h 56"/>
                <a:gd name="T4" fmla="*/ 53975 w 50"/>
                <a:gd name="T5" fmla="*/ 88900 h 56"/>
                <a:gd name="T6" fmla="*/ 79375 w 50"/>
                <a:gd name="T7" fmla="*/ 1905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56">
                  <a:moveTo>
                    <a:pt x="16" y="0"/>
                  </a:moveTo>
                  <a:lnTo>
                    <a:pt x="0" y="44"/>
                  </a:lnTo>
                  <a:lnTo>
                    <a:pt x="34" y="56"/>
                  </a:lnTo>
                  <a:lnTo>
                    <a:pt x="5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76" name="Freeform 248"/>
            <p:cNvSpPr>
              <a:spLocks noEditPoints="1"/>
            </p:cNvSpPr>
            <p:nvPr/>
          </p:nvSpPr>
          <p:spPr bwMode="auto">
            <a:xfrm>
              <a:off x="1277938" y="3119437"/>
              <a:ext cx="200025" cy="423862"/>
            </a:xfrm>
            <a:custGeom>
              <a:avLst/>
              <a:gdLst>
                <a:gd name="T0" fmla="*/ 52388 w 126"/>
                <a:gd name="T1" fmla="*/ 260350 h 267"/>
                <a:gd name="T2" fmla="*/ 0 w 126"/>
                <a:gd name="T3" fmla="*/ 404812 h 267"/>
                <a:gd name="T4" fmla="*/ 53975 w 126"/>
                <a:gd name="T5" fmla="*/ 423862 h 267"/>
                <a:gd name="T6" fmla="*/ 104775 w 126"/>
                <a:gd name="T7" fmla="*/ 280987 h 267"/>
                <a:gd name="T8" fmla="*/ 52388 w 126"/>
                <a:gd name="T9" fmla="*/ 260350 h 267"/>
                <a:gd name="T10" fmla="*/ 146050 w 126"/>
                <a:gd name="T11" fmla="*/ 0 h 267"/>
                <a:gd name="T12" fmla="*/ 95250 w 126"/>
                <a:gd name="T13" fmla="*/ 144462 h 267"/>
                <a:gd name="T14" fmla="*/ 147638 w 126"/>
                <a:gd name="T15" fmla="*/ 165100 h 267"/>
                <a:gd name="T16" fmla="*/ 200025 w 126"/>
                <a:gd name="T17" fmla="*/ 19050 h 267"/>
                <a:gd name="T18" fmla="*/ 146050 w 126"/>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267">
                  <a:moveTo>
                    <a:pt x="33" y="164"/>
                  </a:moveTo>
                  <a:lnTo>
                    <a:pt x="0" y="255"/>
                  </a:lnTo>
                  <a:lnTo>
                    <a:pt x="34" y="267"/>
                  </a:lnTo>
                  <a:lnTo>
                    <a:pt x="66" y="177"/>
                  </a:lnTo>
                  <a:lnTo>
                    <a:pt x="33" y="164"/>
                  </a:lnTo>
                  <a:close/>
                  <a:moveTo>
                    <a:pt x="92" y="0"/>
                  </a:moveTo>
                  <a:lnTo>
                    <a:pt x="60" y="91"/>
                  </a:lnTo>
                  <a:lnTo>
                    <a:pt x="93" y="104"/>
                  </a:lnTo>
                  <a:lnTo>
                    <a:pt x="126" y="12"/>
                  </a:lnTo>
                  <a:lnTo>
                    <a:pt x="9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77" name="Freeform 249"/>
            <p:cNvSpPr/>
            <p:nvPr/>
          </p:nvSpPr>
          <p:spPr bwMode="auto">
            <a:xfrm>
              <a:off x="1209675" y="3640137"/>
              <a:ext cx="79375" cy="90487"/>
            </a:xfrm>
            <a:custGeom>
              <a:avLst/>
              <a:gdLst>
                <a:gd name="T0" fmla="*/ 25400 w 50"/>
                <a:gd name="T1" fmla="*/ 0 h 57"/>
                <a:gd name="T2" fmla="*/ 0 w 50"/>
                <a:gd name="T3" fmla="*/ 71437 h 57"/>
                <a:gd name="T4" fmla="*/ 53975 w 50"/>
                <a:gd name="T5" fmla="*/ 90487 h 57"/>
                <a:gd name="T6" fmla="*/ 79375 w 50"/>
                <a:gd name="T7" fmla="*/ 19050 h 57"/>
                <a:gd name="T8" fmla="*/ 25400 w 50"/>
                <a:gd name="T9" fmla="*/ 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7">
                  <a:moveTo>
                    <a:pt x="16" y="0"/>
                  </a:moveTo>
                  <a:lnTo>
                    <a:pt x="0" y="45"/>
                  </a:lnTo>
                  <a:lnTo>
                    <a:pt x="34" y="57"/>
                  </a:lnTo>
                  <a:lnTo>
                    <a:pt x="50" y="12"/>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78" name="Freeform 250"/>
            <p:cNvSpPr/>
            <p:nvPr/>
          </p:nvSpPr>
          <p:spPr bwMode="auto">
            <a:xfrm>
              <a:off x="1209675" y="3640137"/>
              <a:ext cx="79375" cy="90487"/>
            </a:xfrm>
            <a:custGeom>
              <a:avLst/>
              <a:gdLst>
                <a:gd name="T0" fmla="*/ 25400 w 50"/>
                <a:gd name="T1" fmla="*/ 0 h 57"/>
                <a:gd name="T2" fmla="*/ 0 w 50"/>
                <a:gd name="T3" fmla="*/ 71437 h 57"/>
                <a:gd name="T4" fmla="*/ 53975 w 50"/>
                <a:gd name="T5" fmla="*/ 90487 h 57"/>
                <a:gd name="T6" fmla="*/ 79375 w 50"/>
                <a:gd name="T7" fmla="*/ 19050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57">
                  <a:moveTo>
                    <a:pt x="16" y="0"/>
                  </a:moveTo>
                  <a:lnTo>
                    <a:pt x="0" y="45"/>
                  </a:lnTo>
                  <a:lnTo>
                    <a:pt x="34" y="57"/>
                  </a:lnTo>
                  <a:lnTo>
                    <a:pt x="5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79" name="Rectangle 251"/>
            <p:cNvSpPr>
              <a:spLocks noChangeArrowheads="1"/>
            </p:cNvSpPr>
            <p:nvPr/>
          </p:nvSpPr>
          <p:spPr bwMode="auto">
            <a:xfrm>
              <a:off x="1778000" y="3006725"/>
              <a:ext cx="58738" cy="77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22580" name="Freeform 252"/>
            <p:cNvSpPr/>
            <p:nvPr/>
          </p:nvSpPr>
          <p:spPr bwMode="auto">
            <a:xfrm>
              <a:off x="1778000" y="3006725"/>
              <a:ext cx="58738" cy="77787"/>
            </a:xfrm>
            <a:custGeom>
              <a:avLst/>
              <a:gdLst>
                <a:gd name="T0" fmla="*/ 0 w 37"/>
                <a:gd name="T1" fmla="*/ 0 h 49"/>
                <a:gd name="T2" fmla="*/ 0 w 37"/>
                <a:gd name="T3" fmla="*/ 77787 h 49"/>
                <a:gd name="T4" fmla="*/ 58738 w 37"/>
                <a:gd name="T5" fmla="*/ 77787 h 49"/>
                <a:gd name="T6" fmla="*/ 58738 w 37"/>
                <a:gd name="T7" fmla="*/ 0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49">
                  <a:moveTo>
                    <a:pt x="0" y="0"/>
                  </a:moveTo>
                  <a:lnTo>
                    <a:pt x="0" y="49"/>
                  </a:lnTo>
                  <a:lnTo>
                    <a:pt x="37" y="49"/>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81" name="Freeform 253"/>
            <p:cNvSpPr>
              <a:spLocks noEditPoints="1"/>
            </p:cNvSpPr>
            <p:nvPr/>
          </p:nvSpPr>
          <p:spPr bwMode="auto">
            <a:xfrm>
              <a:off x="1778000" y="3206750"/>
              <a:ext cx="58738" cy="444500"/>
            </a:xfrm>
            <a:custGeom>
              <a:avLst/>
              <a:gdLst>
                <a:gd name="T0" fmla="*/ 0 w 37"/>
                <a:gd name="T1" fmla="*/ 285750 h 280"/>
                <a:gd name="T2" fmla="*/ 0 w 37"/>
                <a:gd name="T3" fmla="*/ 444500 h 280"/>
                <a:gd name="T4" fmla="*/ 58738 w 37"/>
                <a:gd name="T5" fmla="*/ 444500 h 280"/>
                <a:gd name="T6" fmla="*/ 58738 w 37"/>
                <a:gd name="T7" fmla="*/ 285750 h 280"/>
                <a:gd name="T8" fmla="*/ 0 w 37"/>
                <a:gd name="T9" fmla="*/ 285750 h 280"/>
                <a:gd name="T10" fmla="*/ 0 w 37"/>
                <a:gd name="T11" fmla="*/ 0 h 280"/>
                <a:gd name="T12" fmla="*/ 0 w 37"/>
                <a:gd name="T13" fmla="*/ 157163 h 280"/>
                <a:gd name="T14" fmla="*/ 58738 w 37"/>
                <a:gd name="T15" fmla="*/ 157163 h 280"/>
                <a:gd name="T16" fmla="*/ 58738 w 37"/>
                <a:gd name="T17" fmla="*/ 0 h 280"/>
                <a:gd name="T18" fmla="*/ 0 w 37"/>
                <a:gd name="T19" fmla="*/ 0 h 2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280">
                  <a:moveTo>
                    <a:pt x="0" y="180"/>
                  </a:moveTo>
                  <a:lnTo>
                    <a:pt x="0" y="280"/>
                  </a:lnTo>
                  <a:lnTo>
                    <a:pt x="37" y="280"/>
                  </a:lnTo>
                  <a:lnTo>
                    <a:pt x="37" y="180"/>
                  </a:lnTo>
                  <a:lnTo>
                    <a:pt x="0" y="180"/>
                  </a:lnTo>
                  <a:close/>
                  <a:moveTo>
                    <a:pt x="0" y="0"/>
                  </a:moveTo>
                  <a:lnTo>
                    <a:pt x="0" y="99"/>
                  </a:lnTo>
                  <a:lnTo>
                    <a:pt x="37" y="99"/>
                  </a:lnTo>
                  <a:lnTo>
                    <a:pt x="37"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82" name="Rectangle 254"/>
            <p:cNvSpPr>
              <a:spLocks noChangeArrowheads="1"/>
            </p:cNvSpPr>
            <p:nvPr/>
          </p:nvSpPr>
          <p:spPr bwMode="auto">
            <a:xfrm>
              <a:off x="1778000" y="3771900"/>
              <a:ext cx="58738" cy="71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22583" name="Freeform 255"/>
            <p:cNvSpPr/>
            <p:nvPr/>
          </p:nvSpPr>
          <p:spPr bwMode="auto">
            <a:xfrm>
              <a:off x="1778000" y="3771900"/>
              <a:ext cx="58738" cy="71437"/>
            </a:xfrm>
            <a:custGeom>
              <a:avLst/>
              <a:gdLst>
                <a:gd name="T0" fmla="*/ 0 w 37"/>
                <a:gd name="T1" fmla="*/ 0 h 45"/>
                <a:gd name="T2" fmla="*/ 0 w 37"/>
                <a:gd name="T3" fmla="*/ 71437 h 45"/>
                <a:gd name="T4" fmla="*/ 58738 w 37"/>
                <a:gd name="T5" fmla="*/ 71437 h 45"/>
                <a:gd name="T6" fmla="*/ 58738 w 37"/>
                <a:gd name="T7" fmla="*/ 0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45">
                  <a:moveTo>
                    <a:pt x="0" y="0"/>
                  </a:moveTo>
                  <a:lnTo>
                    <a:pt x="0" y="45"/>
                  </a:lnTo>
                  <a:lnTo>
                    <a:pt x="37" y="45"/>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84" name="Freeform 256"/>
            <p:cNvSpPr/>
            <p:nvPr/>
          </p:nvSpPr>
          <p:spPr bwMode="auto">
            <a:xfrm>
              <a:off x="2241550" y="2936875"/>
              <a:ext cx="79375" cy="90487"/>
            </a:xfrm>
            <a:custGeom>
              <a:avLst/>
              <a:gdLst>
                <a:gd name="T0" fmla="*/ 0 w 50"/>
                <a:gd name="T1" fmla="*/ 19050 h 57"/>
                <a:gd name="T2" fmla="*/ 25400 w 50"/>
                <a:gd name="T3" fmla="*/ 90487 h 57"/>
                <a:gd name="T4" fmla="*/ 79375 w 50"/>
                <a:gd name="T5" fmla="*/ 71437 h 57"/>
                <a:gd name="T6" fmla="*/ 53975 w 50"/>
                <a:gd name="T7" fmla="*/ 0 h 57"/>
                <a:gd name="T8" fmla="*/ 0 w 50"/>
                <a:gd name="T9" fmla="*/ 19050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7">
                  <a:moveTo>
                    <a:pt x="0" y="12"/>
                  </a:moveTo>
                  <a:lnTo>
                    <a:pt x="16" y="57"/>
                  </a:lnTo>
                  <a:lnTo>
                    <a:pt x="50" y="45"/>
                  </a:lnTo>
                  <a:lnTo>
                    <a:pt x="34" y="0"/>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85" name="Freeform 257"/>
            <p:cNvSpPr/>
            <p:nvPr/>
          </p:nvSpPr>
          <p:spPr bwMode="auto">
            <a:xfrm>
              <a:off x="2241550" y="2936875"/>
              <a:ext cx="79375" cy="90487"/>
            </a:xfrm>
            <a:custGeom>
              <a:avLst/>
              <a:gdLst>
                <a:gd name="T0" fmla="*/ 0 w 50"/>
                <a:gd name="T1" fmla="*/ 19050 h 57"/>
                <a:gd name="T2" fmla="*/ 25400 w 50"/>
                <a:gd name="T3" fmla="*/ 90487 h 57"/>
                <a:gd name="T4" fmla="*/ 79375 w 50"/>
                <a:gd name="T5" fmla="*/ 71437 h 57"/>
                <a:gd name="T6" fmla="*/ 53975 w 50"/>
                <a:gd name="T7" fmla="*/ 0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57">
                  <a:moveTo>
                    <a:pt x="0" y="12"/>
                  </a:moveTo>
                  <a:lnTo>
                    <a:pt x="16" y="57"/>
                  </a:lnTo>
                  <a:lnTo>
                    <a:pt x="50" y="45"/>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86" name="Freeform 258"/>
            <p:cNvSpPr>
              <a:spLocks noEditPoints="1"/>
            </p:cNvSpPr>
            <p:nvPr/>
          </p:nvSpPr>
          <p:spPr bwMode="auto">
            <a:xfrm>
              <a:off x="2309813" y="3124200"/>
              <a:ext cx="200025" cy="423862"/>
            </a:xfrm>
            <a:custGeom>
              <a:avLst/>
              <a:gdLst>
                <a:gd name="T0" fmla="*/ 95250 w 126"/>
                <a:gd name="T1" fmla="*/ 279400 h 267"/>
                <a:gd name="T2" fmla="*/ 147638 w 126"/>
                <a:gd name="T3" fmla="*/ 423862 h 267"/>
                <a:gd name="T4" fmla="*/ 200025 w 126"/>
                <a:gd name="T5" fmla="*/ 404812 h 267"/>
                <a:gd name="T6" fmla="*/ 149225 w 126"/>
                <a:gd name="T7" fmla="*/ 260350 h 267"/>
                <a:gd name="T8" fmla="*/ 95250 w 126"/>
                <a:gd name="T9" fmla="*/ 279400 h 267"/>
                <a:gd name="T10" fmla="*/ 0 w 126"/>
                <a:gd name="T11" fmla="*/ 20637 h 267"/>
                <a:gd name="T12" fmla="*/ 52388 w 126"/>
                <a:gd name="T13" fmla="*/ 163512 h 267"/>
                <a:gd name="T14" fmla="*/ 106363 w 126"/>
                <a:gd name="T15" fmla="*/ 142875 h 267"/>
                <a:gd name="T16" fmla="*/ 53975 w 126"/>
                <a:gd name="T17" fmla="*/ 0 h 267"/>
                <a:gd name="T18" fmla="*/ 0 w 126"/>
                <a:gd name="T19" fmla="*/ 20637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267">
                  <a:moveTo>
                    <a:pt x="60" y="176"/>
                  </a:moveTo>
                  <a:lnTo>
                    <a:pt x="93" y="267"/>
                  </a:lnTo>
                  <a:lnTo>
                    <a:pt x="126" y="255"/>
                  </a:lnTo>
                  <a:lnTo>
                    <a:pt x="94" y="164"/>
                  </a:lnTo>
                  <a:lnTo>
                    <a:pt x="60" y="176"/>
                  </a:lnTo>
                  <a:close/>
                  <a:moveTo>
                    <a:pt x="0" y="13"/>
                  </a:moveTo>
                  <a:lnTo>
                    <a:pt x="33" y="103"/>
                  </a:lnTo>
                  <a:lnTo>
                    <a:pt x="67" y="90"/>
                  </a:lnTo>
                  <a:lnTo>
                    <a:pt x="34" y="0"/>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87" name="Freeform 259"/>
            <p:cNvSpPr/>
            <p:nvPr/>
          </p:nvSpPr>
          <p:spPr bwMode="auto">
            <a:xfrm>
              <a:off x="2500313" y="3644900"/>
              <a:ext cx="77788" cy="90487"/>
            </a:xfrm>
            <a:custGeom>
              <a:avLst/>
              <a:gdLst>
                <a:gd name="T0" fmla="*/ 0 w 49"/>
                <a:gd name="T1" fmla="*/ 20637 h 57"/>
                <a:gd name="T2" fmla="*/ 23813 w 49"/>
                <a:gd name="T3" fmla="*/ 90487 h 57"/>
                <a:gd name="T4" fmla="*/ 77788 w 49"/>
                <a:gd name="T5" fmla="*/ 69850 h 57"/>
                <a:gd name="T6" fmla="*/ 53975 w 49"/>
                <a:gd name="T7" fmla="*/ 0 h 57"/>
                <a:gd name="T8" fmla="*/ 0 w 49"/>
                <a:gd name="T9" fmla="*/ 20637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57">
                  <a:moveTo>
                    <a:pt x="0" y="13"/>
                  </a:moveTo>
                  <a:lnTo>
                    <a:pt x="15" y="57"/>
                  </a:lnTo>
                  <a:lnTo>
                    <a:pt x="49" y="44"/>
                  </a:lnTo>
                  <a:lnTo>
                    <a:pt x="34" y="0"/>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88" name="Freeform 260"/>
            <p:cNvSpPr/>
            <p:nvPr/>
          </p:nvSpPr>
          <p:spPr bwMode="auto">
            <a:xfrm>
              <a:off x="2500313" y="3644900"/>
              <a:ext cx="77788" cy="90487"/>
            </a:xfrm>
            <a:custGeom>
              <a:avLst/>
              <a:gdLst>
                <a:gd name="T0" fmla="*/ 0 w 49"/>
                <a:gd name="T1" fmla="*/ 20637 h 57"/>
                <a:gd name="T2" fmla="*/ 23813 w 49"/>
                <a:gd name="T3" fmla="*/ 90487 h 57"/>
                <a:gd name="T4" fmla="*/ 77788 w 49"/>
                <a:gd name="T5" fmla="*/ 69850 h 57"/>
                <a:gd name="T6" fmla="*/ 53975 w 49"/>
                <a:gd name="T7" fmla="*/ 0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57">
                  <a:moveTo>
                    <a:pt x="0" y="13"/>
                  </a:moveTo>
                  <a:lnTo>
                    <a:pt x="15" y="57"/>
                  </a:lnTo>
                  <a:lnTo>
                    <a:pt x="49" y="44"/>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89" name="Freeform 261"/>
            <p:cNvSpPr/>
            <p:nvPr/>
          </p:nvSpPr>
          <p:spPr bwMode="auto">
            <a:xfrm>
              <a:off x="2576513" y="2740025"/>
              <a:ext cx="93663" cy="95250"/>
            </a:xfrm>
            <a:custGeom>
              <a:avLst/>
              <a:gdLst>
                <a:gd name="T0" fmla="*/ 0 w 59"/>
                <a:gd name="T1" fmla="*/ 36513 h 60"/>
                <a:gd name="T2" fmla="*/ 49213 w 59"/>
                <a:gd name="T3" fmla="*/ 95250 h 60"/>
                <a:gd name="T4" fmla="*/ 93663 w 59"/>
                <a:gd name="T5" fmla="*/ 58738 h 60"/>
                <a:gd name="T6" fmla="*/ 44450 w 59"/>
                <a:gd name="T7" fmla="*/ 0 h 60"/>
                <a:gd name="T8" fmla="*/ 0 w 59"/>
                <a:gd name="T9" fmla="*/ 36513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60">
                  <a:moveTo>
                    <a:pt x="0" y="23"/>
                  </a:moveTo>
                  <a:lnTo>
                    <a:pt x="31" y="60"/>
                  </a:lnTo>
                  <a:lnTo>
                    <a:pt x="59" y="37"/>
                  </a:lnTo>
                  <a:lnTo>
                    <a:pt x="28" y="0"/>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90" name="Freeform 262"/>
            <p:cNvSpPr/>
            <p:nvPr/>
          </p:nvSpPr>
          <p:spPr bwMode="auto">
            <a:xfrm>
              <a:off x="2576513" y="2740025"/>
              <a:ext cx="93663" cy="95250"/>
            </a:xfrm>
            <a:custGeom>
              <a:avLst/>
              <a:gdLst>
                <a:gd name="T0" fmla="*/ 0 w 59"/>
                <a:gd name="T1" fmla="*/ 36513 h 60"/>
                <a:gd name="T2" fmla="*/ 49213 w 59"/>
                <a:gd name="T3" fmla="*/ 95250 h 60"/>
                <a:gd name="T4" fmla="*/ 93663 w 59"/>
                <a:gd name="T5" fmla="*/ 58738 h 60"/>
                <a:gd name="T6" fmla="*/ 44450 w 59"/>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60">
                  <a:moveTo>
                    <a:pt x="0" y="23"/>
                  </a:moveTo>
                  <a:lnTo>
                    <a:pt x="31" y="60"/>
                  </a:lnTo>
                  <a:lnTo>
                    <a:pt x="59" y="37"/>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91" name="Freeform 263"/>
            <p:cNvSpPr>
              <a:spLocks noEditPoints="1"/>
            </p:cNvSpPr>
            <p:nvPr/>
          </p:nvSpPr>
          <p:spPr bwMode="auto">
            <a:xfrm>
              <a:off x="2705100" y="2894012"/>
              <a:ext cx="320675" cy="365125"/>
            </a:xfrm>
            <a:custGeom>
              <a:avLst/>
              <a:gdLst>
                <a:gd name="T0" fmla="*/ 177800 w 202"/>
                <a:gd name="T1" fmla="*/ 247650 h 230"/>
                <a:gd name="T2" fmla="*/ 276225 w 202"/>
                <a:gd name="T3" fmla="*/ 365125 h 230"/>
                <a:gd name="T4" fmla="*/ 320675 w 202"/>
                <a:gd name="T5" fmla="*/ 328613 h 230"/>
                <a:gd name="T6" fmla="*/ 222250 w 202"/>
                <a:gd name="T7" fmla="*/ 211138 h 230"/>
                <a:gd name="T8" fmla="*/ 177800 w 202"/>
                <a:gd name="T9" fmla="*/ 247650 h 230"/>
                <a:gd name="T10" fmla="*/ 0 w 202"/>
                <a:gd name="T11" fmla="*/ 34925 h 230"/>
                <a:gd name="T12" fmla="*/ 98425 w 202"/>
                <a:gd name="T13" fmla="*/ 153988 h 230"/>
                <a:gd name="T14" fmla="*/ 141288 w 202"/>
                <a:gd name="T15" fmla="*/ 115888 h 230"/>
                <a:gd name="T16" fmla="*/ 42863 w 202"/>
                <a:gd name="T17" fmla="*/ 0 h 230"/>
                <a:gd name="T18" fmla="*/ 0 w 202"/>
                <a:gd name="T19" fmla="*/ 34925 h 2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 h="230">
                  <a:moveTo>
                    <a:pt x="112" y="156"/>
                  </a:moveTo>
                  <a:lnTo>
                    <a:pt x="174" y="230"/>
                  </a:lnTo>
                  <a:lnTo>
                    <a:pt x="202" y="207"/>
                  </a:lnTo>
                  <a:lnTo>
                    <a:pt x="140" y="133"/>
                  </a:lnTo>
                  <a:lnTo>
                    <a:pt x="112" y="156"/>
                  </a:lnTo>
                  <a:close/>
                  <a:moveTo>
                    <a:pt x="0" y="22"/>
                  </a:moveTo>
                  <a:lnTo>
                    <a:pt x="62" y="97"/>
                  </a:lnTo>
                  <a:lnTo>
                    <a:pt x="89" y="73"/>
                  </a:lnTo>
                  <a:lnTo>
                    <a:pt x="27" y="0"/>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92" name="Freeform 264"/>
            <p:cNvSpPr/>
            <p:nvPr/>
          </p:nvSpPr>
          <p:spPr bwMode="auto">
            <a:xfrm>
              <a:off x="3062288" y="3317875"/>
              <a:ext cx="90488" cy="93662"/>
            </a:xfrm>
            <a:custGeom>
              <a:avLst/>
              <a:gdLst>
                <a:gd name="T0" fmla="*/ 0 w 57"/>
                <a:gd name="T1" fmla="*/ 34925 h 59"/>
                <a:gd name="T2" fmla="*/ 47625 w 57"/>
                <a:gd name="T3" fmla="*/ 93662 h 59"/>
                <a:gd name="T4" fmla="*/ 90488 w 57"/>
                <a:gd name="T5" fmla="*/ 57150 h 59"/>
                <a:gd name="T6" fmla="*/ 42863 w 57"/>
                <a:gd name="T7" fmla="*/ 0 h 59"/>
                <a:gd name="T8" fmla="*/ 0 w 57"/>
                <a:gd name="T9" fmla="*/ 34925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9">
                  <a:moveTo>
                    <a:pt x="0" y="22"/>
                  </a:moveTo>
                  <a:lnTo>
                    <a:pt x="30" y="59"/>
                  </a:lnTo>
                  <a:lnTo>
                    <a:pt x="57" y="36"/>
                  </a:lnTo>
                  <a:lnTo>
                    <a:pt x="27" y="0"/>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93" name="Freeform 265"/>
            <p:cNvSpPr/>
            <p:nvPr/>
          </p:nvSpPr>
          <p:spPr bwMode="auto">
            <a:xfrm>
              <a:off x="3062288" y="3317875"/>
              <a:ext cx="90488" cy="93662"/>
            </a:xfrm>
            <a:custGeom>
              <a:avLst/>
              <a:gdLst>
                <a:gd name="T0" fmla="*/ 0 w 57"/>
                <a:gd name="T1" fmla="*/ 34925 h 59"/>
                <a:gd name="T2" fmla="*/ 47625 w 57"/>
                <a:gd name="T3" fmla="*/ 93662 h 59"/>
                <a:gd name="T4" fmla="*/ 90488 w 57"/>
                <a:gd name="T5" fmla="*/ 57150 h 59"/>
                <a:gd name="T6" fmla="*/ 42863 w 57"/>
                <a:gd name="T7" fmla="*/ 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59">
                  <a:moveTo>
                    <a:pt x="0" y="22"/>
                  </a:moveTo>
                  <a:lnTo>
                    <a:pt x="30" y="59"/>
                  </a:lnTo>
                  <a:lnTo>
                    <a:pt x="57" y="36"/>
                  </a:lnTo>
                  <a:lnTo>
                    <a:pt x="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94" name="Freeform 266"/>
            <p:cNvSpPr/>
            <p:nvPr/>
          </p:nvSpPr>
          <p:spPr bwMode="auto">
            <a:xfrm>
              <a:off x="2830513" y="2444750"/>
              <a:ext cx="95250" cy="85725"/>
            </a:xfrm>
            <a:custGeom>
              <a:avLst/>
              <a:gdLst>
                <a:gd name="T0" fmla="*/ 0 w 60"/>
                <a:gd name="T1" fmla="*/ 47625 h 54"/>
                <a:gd name="T2" fmla="*/ 66675 w 60"/>
                <a:gd name="T3" fmla="*/ 85725 h 54"/>
                <a:gd name="T4" fmla="*/ 95250 w 60"/>
                <a:gd name="T5" fmla="*/ 36513 h 54"/>
                <a:gd name="T6" fmla="*/ 28575 w 60"/>
                <a:gd name="T7" fmla="*/ 0 h 54"/>
                <a:gd name="T8" fmla="*/ 0 w 60"/>
                <a:gd name="T9" fmla="*/ 47625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4">
                  <a:moveTo>
                    <a:pt x="0" y="30"/>
                  </a:moveTo>
                  <a:lnTo>
                    <a:pt x="42" y="54"/>
                  </a:lnTo>
                  <a:lnTo>
                    <a:pt x="60" y="23"/>
                  </a:lnTo>
                  <a:lnTo>
                    <a:pt x="18" y="0"/>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95" name="Freeform 267"/>
            <p:cNvSpPr/>
            <p:nvPr/>
          </p:nvSpPr>
          <p:spPr bwMode="auto">
            <a:xfrm>
              <a:off x="2830513" y="2444750"/>
              <a:ext cx="95250" cy="85725"/>
            </a:xfrm>
            <a:custGeom>
              <a:avLst/>
              <a:gdLst>
                <a:gd name="T0" fmla="*/ 0 w 60"/>
                <a:gd name="T1" fmla="*/ 47625 h 54"/>
                <a:gd name="T2" fmla="*/ 66675 w 60"/>
                <a:gd name="T3" fmla="*/ 85725 h 54"/>
                <a:gd name="T4" fmla="*/ 95250 w 60"/>
                <a:gd name="T5" fmla="*/ 36513 h 54"/>
                <a:gd name="T6" fmla="*/ 28575 w 60"/>
                <a:gd name="T7" fmla="*/ 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54">
                  <a:moveTo>
                    <a:pt x="0" y="30"/>
                  </a:moveTo>
                  <a:lnTo>
                    <a:pt x="42" y="54"/>
                  </a:lnTo>
                  <a:lnTo>
                    <a:pt x="60" y="23"/>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96" name="Freeform 268"/>
            <p:cNvSpPr>
              <a:spLocks noEditPoints="1"/>
            </p:cNvSpPr>
            <p:nvPr/>
          </p:nvSpPr>
          <p:spPr bwMode="auto">
            <a:xfrm>
              <a:off x="3005138" y="2543175"/>
              <a:ext cx="400050" cy="265112"/>
            </a:xfrm>
            <a:custGeom>
              <a:avLst/>
              <a:gdLst>
                <a:gd name="T0" fmla="*/ 239713 w 252"/>
                <a:gd name="T1" fmla="*/ 187325 h 167"/>
                <a:gd name="T2" fmla="*/ 371475 w 252"/>
                <a:gd name="T3" fmla="*/ 265112 h 167"/>
                <a:gd name="T4" fmla="*/ 400050 w 252"/>
                <a:gd name="T5" fmla="*/ 214312 h 167"/>
                <a:gd name="T6" fmla="*/ 268288 w 252"/>
                <a:gd name="T7" fmla="*/ 139700 h 167"/>
                <a:gd name="T8" fmla="*/ 239713 w 252"/>
                <a:gd name="T9" fmla="*/ 187325 h 167"/>
                <a:gd name="T10" fmla="*/ 0 w 252"/>
                <a:gd name="T11" fmla="*/ 49212 h 167"/>
                <a:gd name="T12" fmla="*/ 131763 w 252"/>
                <a:gd name="T13" fmla="*/ 127000 h 167"/>
                <a:gd name="T14" fmla="*/ 160338 w 252"/>
                <a:gd name="T15" fmla="*/ 76200 h 167"/>
                <a:gd name="T16" fmla="*/ 28575 w 252"/>
                <a:gd name="T17" fmla="*/ 0 h 167"/>
                <a:gd name="T18" fmla="*/ 0 w 252"/>
                <a:gd name="T19" fmla="*/ 49212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2" h="167">
                  <a:moveTo>
                    <a:pt x="151" y="118"/>
                  </a:moveTo>
                  <a:lnTo>
                    <a:pt x="234" y="167"/>
                  </a:lnTo>
                  <a:lnTo>
                    <a:pt x="252" y="135"/>
                  </a:lnTo>
                  <a:lnTo>
                    <a:pt x="169" y="88"/>
                  </a:lnTo>
                  <a:lnTo>
                    <a:pt x="151" y="118"/>
                  </a:lnTo>
                  <a:close/>
                  <a:moveTo>
                    <a:pt x="0" y="31"/>
                  </a:moveTo>
                  <a:lnTo>
                    <a:pt x="83" y="80"/>
                  </a:lnTo>
                  <a:lnTo>
                    <a:pt x="101" y="48"/>
                  </a:lnTo>
                  <a:lnTo>
                    <a:pt x="18" y="0"/>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97" name="Freeform 269"/>
            <p:cNvSpPr/>
            <p:nvPr/>
          </p:nvSpPr>
          <p:spPr bwMode="auto">
            <a:xfrm>
              <a:off x="3484563" y="2820987"/>
              <a:ext cx="92075" cy="87312"/>
            </a:xfrm>
            <a:custGeom>
              <a:avLst/>
              <a:gdLst>
                <a:gd name="T0" fmla="*/ 0 w 58"/>
                <a:gd name="T1" fmla="*/ 49212 h 55"/>
                <a:gd name="T2" fmla="*/ 63500 w 58"/>
                <a:gd name="T3" fmla="*/ 87312 h 55"/>
                <a:gd name="T4" fmla="*/ 92075 w 58"/>
                <a:gd name="T5" fmla="*/ 36512 h 55"/>
                <a:gd name="T6" fmla="*/ 28575 w 58"/>
                <a:gd name="T7" fmla="*/ 0 h 55"/>
                <a:gd name="T8" fmla="*/ 0 w 58"/>
                <a:gd name="T9" fmla="*/ 49212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5">
                  <a:moveTo>
                    <a:pt x="0" y="31"/>
                  </a:moveTo>
                  <a:lnTo>
                    <a:pt x="40" y="55"/>
                  </a:lnTo>
                  <a:lnTo>
                    <a:pt x="58" y="23"/>
                  </a:lnTo>
                  <a:lnTo>
                    <a:pt x="18" y="0"/>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98" name="Freeform 270"/>
            <p:cNvSpPr/>
            <p:nvPr/>
          </p:nvSpPr>
          <p:spPr bwMode="auto">
            <a:xfrm>
              <a:off x="3484563" y="2820987"/>
              <a:ext cx="92075" cy="87312"/>
            </a:xfrm>
            <a:custGeom>
              <a:avLst/>
              <a:gdLst>
                <a:gd name="T0" fmla="*/ 0 w 58"/>
                <a:gd name="T1" fmla="*/ 49212 h 55"/>
                <a:gd name="T2" fmla="*/ 63500 w 58"/>
                <a:gd name="T3" fmla="*/ 87312 h 55"/>
                <a:gd name="T4" fmla="*/ 92075 w 58"/>
                <a:gd name="T5" fmla="*/ 36512 h 55"/>
                <a:gd name="T6" fmla="*/ 28575 w 58"/>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55">
                  <a:moveTo>
                    <a:pt x="0" y="31"/>
                  </a:moveTo>
                  <a:lnTo>
                    <a:pt x="40" y="55"/>
                  </a:lnTo>
                  <a:lnTo>
                    <a:pt x="58" y="23"/>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99" name="Freeform 271"/>
            <p:cNvSpPr/>
            <p:nvPr/>
          </p:nvSpPr>
          <p:spPr bwMode="auto">
            <a:xfrm>
              <a:off x="2971800" y="2084387"/>
              <a:ext cx="84138" cy="68262"/>
            </a:xfrm>
            <a:custGeom>
              <a:avLst/>
              <a:gdLst>
                <a:gd name="T0" fmla="*/ 0 w 53"/>
                <a:gd name="T1" fmla="*/ 55562 h 43"/>
                <a:gd name="T2" fmla="*/ 76200 w 53"/>
                <a:gd name="T3" fmla="*/ 68262 h 43"/>
                <a:gd name="T4" fmla="*/ 84138 w 53"/>
                <a:gd name="T5" fmla="*/ 12700 h 43"/>
                <a:gd name="T6" fmla="*/ 11113 w 53"/>
                <a:gd name="T7" fmla="*/ 0 h 43"/>
                <a:gd name="T8" fmla="*/ 0 w 53"/>
                <a:gd name="T9" fmla="*/ 5556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3">
                  <a:moveTo>
                    <a:pt x="0" y="35"/>
                  </a:moveTo>
                  <a:lnTo>
                    <a:pt x="48" y="43"/>
                  </a:lnTo>
                  <a:lnTo>
                    <a:pt x="53" y="8"/>
                  </a:lnTo>
                  <a:lnTo>
                    <a:pt x="7" y="0"/>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00" name="Freeform 272"/>
            <p:cNvSpPr/>
            <p:nvPr/>
          </p:nvSpPr>
          <p:spPr bwMode="auto">
            <a:xfrm>
              <a:off x="2971800" y="2084387"/>
              <a:ext cx="84138" cy="68262"/>
            </a:xfrm>
            <a:custGeom>
              <a:avLst/>
              <a:gdLst>
                <a:gd name="T0" fmla="*/ 0 w 53"/>
                <a:gd name="T1" fmla="*/ 55562 h 43"/>
                <a:gd name="T2" fmla="*/ 76200 w 53"/>
                <a:gd name="T3" fmla="*/ 68262 h 43"/>
                <a:gd name="T4" fmla="*/ 84138 w 53"/>
                <a:gd name="T5" fmla="*/ 12700 h 43"/>
                <a:gd name="T6" fmla="*/ 11113 w 53"/>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43">
                  <a:moveTo>
                    <a:pt x="0" y="35"/>
                  </a:moveTo>
                  <a:lnTo>
                    <a:pt x="48" y="43"/>
                  </a:lnTo>
                  <a:lnTo>
                    <a:pt x="53" y="8"/>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01" name="Freeform 273"/>
            <p:cNvSpPr>
              <a:spLocks noEditPoints="1"/>
            </p:cNvSpPr>
            <p:nvPr/>
          </p:nvSpPr>
          <p:spPr bwMode="auto">
            <a:xfrm>
              <a:off x="3168650" y="2119312"/>
              <a:ext cx="433388" cy="130175"/>
            </a:xfrm>
            <a:custGeom>
              <a:avLst/>
              <a:gdLst>
                <a:gd name="T0" fmla="*/ 273050 w 273"/>
                <a:gd name="T1" fmla="*/ 103188 h 82"/>
                <a:gd name="T2" fmla="*/ 422275 w 273"/>
                <a:gd name="T3" fmla="*/ 130175 h 82"/>
                <a:gd name="T4" fmla="*/ 433388 w 273"/>
                <a:gd name="T5" fmla="*/ 74613 h 82"/>
                <a:gd name="T6" fmla="*/ 282575 w 273"/>
                <a:gd name="T7" fmla="*/ 47625 h 82"/>
                <a:gd name="T8" fmla="*/ 273050 w 273"/>
                <a:gd name="T9" fmla="*/ 103188 h 82"/>
                <a:gd name="T10" fmla="*/ 0 w 273"/>
                <a:gd name="T11" fmla="*/ 55563 h 82"/>
                <a:gd name="T12" fmla="*/ 150813 w 273"/>
                <a:gd name="T13" fmla="*/ 80963 h 82"/>
                <a:gd name="T14" fmla="*/ 161925 w 273"/>
                <a:gd name="T15" fmla="*/ 26988 h 82"/>
                <a:gd name="T16" fmla="*/ 9525 w 273"/>
                <a:gd name="T17" fmla="*/ 0 h 82"/>
                <a:gd name="T18" fmla="*/ 0 w 273"/>
                <a:gd name="T19" fmla="*/ 55563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3" h="82">
                  <a:moveTo>
                    <a:pt x="172" y="65"/>
                  </a:moveTo>
                  <a:lnTo>
                    <a:pt x="266" y="82"/>
                  </a:lnTo>
                  <a:lnTo>
                    <a:pt x="273" y="47"/>
                  </a:lnTo>
                  <a:lnTo>
                    <a:pt x="178" y="30"/>
                  </a:lnTo>
                  <a:lnTo>
                    <a:pt x="172" y="65"/>
                  </a:lnTo>
                  <a:close/>
                  <a:moveTo>
                    <a:pt x="0" y="35"/>
                  </a:moveTo>
                  <a:lnTo>
                    <a:pt x="95" y="51"/>
                  </a:lnTo>
                  <a:lnTo>
                    <a:pt x="102" y="17"/>
                  </a:lnTo>
                  <a:lnTo>
                    <a:pt x="6" y="0"/>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02" name="Freeform 274"/>
            <p:cNvSpPr/>
            <p:nvPr/>
          </p:nvSpPr>
          <p:spPr bwMode="auto">
            <a:xfrm>
              <a:off x="3714750" y="2214562"/>
              <a:ext cx="84138" cy="68262"/>
            </a:xfrm>
            <a:custGeom>
              <a:avLst/>
              <a:gdLst>
                <a:gd name="T0" fmla="*/ 0 w 53"/>
                <a:gd name="T1" fmla="*/ 55562 h 43"/>
                <a:gd name="T2" fmla="*/ 73025 w 53"/>
                <a:gd name="T3" fmla="*/ 68262 h 43"/>
                <a:gd name="T4" fmla="*/ 84138 w 53"/>
                <a:gd name="T5" fmla="*/ 12700 h 43"/>
                <a:gd name="T6" fmla="*/ 9525 w 53"/>
                <a:gd name="T7" fmla="*/ 0 h 43"/>
                <a:gd name="T8" fmla="*/ 0 w 53"/>
                <a:gd name="T9" fmla="*/ 5556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3">
                  <a:moveTo>
                    <a:pt x="0" y="35"/>
                  </a:moveTo>
                  <a:lnTo>
                    <a:pt x="46" y="43"/>
                  </a:lnTo>
                  <a:lnTo>
                    <a:pt x="53" y="8"/>
                  </a:lnTo>
                  <a:lnTo>
                    <a:pt x="6" y="0"/>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03" name="Freeform 275"/>
            <p:cNvSpPr/>
            <p:nvPr/>
          </p:nvSpPr>
          <p:spPr bwMode="auto">
            <a:xfrm>
              <a:off x="3714750" y="2214562"/>
              <a:ext cx="84138" cy="68262"/>
            </a:xfrm>
            <a:custGeom>
              <a:avLst/>
              <a:gdLst>
                <a:gd name="T0" fmla="*/ 0 w 53"/>
                <a:gd name="T1" fmla="*/ 55562 h 43"/>
                <a:gd name="T2" fmla="*/ 73025 w 53"/>
                <a:gd name="T3" fmla="*/ 68262 h 43"/>
                <a:gd name="T4" fmla="*/ 84138 w 53"/>
                <a:gd name="T5" fmla="*/ 12700 h 43"/>
                <a:gd name="T6" fmla="*/ 9525 w 53"/>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43">
                  <a:moveTo>
                    <a:pt x="0" y="35"/>
                  </a:moveTo>
                  <a:lnTo>
                    <a:pt x="46" y="43"/>
                  </a:lnTo>
                  <a:lnTo>
                    <a:pt x="53" y="8"/>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04" name="Freeform 276"/>
            <p:cNvSpPr/>
            <p:nvPr/>
          </p:nvSpPr>
          <p:spPr bwMode="auto">
            <a:xfrm>
              <a:off x="2974975" y="1690687"/>
              <a:ext cx="84138" cy="68262"/>
            </a:xfrm>
            <a:custGeom>
              <a:avLst/>
              <a:gdLst>
                <a:gd name="T0" fmla="*/ 9525 w 53"/>
                <a:gd name="T1" fmla="*/ 68262 h 43"/>
                <a:gd name="T2" fmla="*/ 84138 w 53"/>
                <a:gd name="T3" fmla="*/ 55562 h 43"/>
                <a:gd name="T4" fmla="*/ 74613 w 53"/>
                <a:gd name="T5" fmla="*/ 0 h 43"/>
                <a:gd name="T6" fmla="*/ 0 w 53"/>
                <a:gd name="T7" fmla="*/ 12700 h 43"/>
                <a:gd name="T8" fmla="*/ 9525 w 53"/>
                <a:gd name="T9" fmla="*/ 6826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3">
                  <a:moveTo>
                    <a:pt x="6" y="43"/>
                  </a:moveTo>
                  <a:lnTo>
                    <a:pt x="53" y="35"/>
                  </a:lnTo>
                  <a:lnTo>
                    <a:pt x="47" y="0"/>
                  </a:lnTo>
                  <a:lnTo>
                    <a:pt x="0" y="8"/>
                  </a:lnTo>
                  <a:lnTo>
                    <a:pt x="6"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05" name="Freeform 277"/>
            <p:cNvSpPr/>
            <p:nvPr/>
          </p:nvSpPr>
          <p:spPr bwMode="auto">
            <a:xfrm>
              <a:off x="2974975" y="1690687"/>
              <a:ext cx="84138" cy="68262"/>
            </a:xfrm>
            <a:custGeom>
              <a:avLst/>
              <a:gdLst>
                <a:gd name="T0" fmla="*/ 9525 w 53"/>
                <a:gd name="T1" fmla="*/ 68262 h 43"/>
                <a:gd name="T2" fmla="*/ 84138 w 53"/>
                <a:gd name="T3" fmla="*/ 55562 h 43"/>
                <a:gd name="T4" fmla="*/ 74613 w 53"/>
                <a:gd name="T5" fmla="*/ 0 h 43"/>
                <a:gd name="T6" fmla="*/ 0 w 53"/>
                <a:gd name="T7" fmla="*/ 1270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43">
                  <a:moveTo>
                    <a:pt x="6" y="43"/>
                  </a:moveTo>
                  <a:lnTo>
                    <a:pt x="53" y="35"/>
                  </a:lnTo>
                  <a:lnTo>
                    <a:pt x="47" y="0"/>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06" name="Freeform 278"/>
            <p:cNvSpPr>
              <a:spLocks noEditPoints="1"/>
            </p:cNvSpPr>
            <p:nvPr/>
          </p:nvSpPr>
          <p:spPr bwMode="auto">
            <a:xfrm>
              <a:off x="3170238" y="1593850"/>
              <a:ext cx="433388" cy="131762"/>
            </a:xfrm>
            <a:custGeom>
              <a:avLst/>
              <a:gdLst>
                <a:gd name="T0" fmla="*/ 282575 w 273"/>
                <a:gd name="T1" fmla="*/ 82550 h 83"/>
                <a:gd name="T2" fmla="*/ 433388 w 273"/>
                <a:gd name="T3" fmla="*/ 55562 h 83"/>
                <a:gd name="T4" fmla="*/ 423863 w 273"/>
                <a:gd name="T5" fmla="*/ 0 h 83"/>
                <a:gd name="T6" fmla="*/ 273050 w 273"/>
                <a:gd name="T7" fmla="*/ 26987 h 83"/>
                <a:gd name="T8" fmla="*/ 282575 w 273"/>
                <a:gd name="T9" fmla="*/ 82550 h 83"/>
                <a:gd name="T10" fmla="*/ 11113 w 273"/>
                <a:gd name="T11" fmla="*/ 131762 h 83"/>
                <a:gd name="T12" fmla="*/ 161925 w 273"/>
                <a:gd name="T13" fmla="*/ 104775 h 83"/>
                <a:gd name="T14" fmla="*/ 150813 w 273"/>
                <a:gd name="T15" fmla="*/ 49212 h 83"/>
                <a:gd name="T16" fmla="*/ 0 w 273"/>
                <a:gd name="T17" fmla="*/ 76200 h 83"/>
                <a:gd name="T18" fmla="*/ 11113 w 273"/>
                <a:gd name="T19" fmla="*/ 131762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3" h="83">
                  <a:moveTo>
                    <a:pt x="178" y="52"/>
                  </a:moveTo>
                  <a:lnTo>
                    <a:pt x="273" y="35"/>
                  </a:lnTo>
                  <a:lnTo>
                    <a:pt x="267" y="0"/>
                  </a:lnTo>
                  <a:lnTo>
                    <a:pt x="172" y="17"/>
                  </a:lnTo>
                  <a:lnTo>
                    <a:pt x="178" y="52"/>
                  </a:lnTo>
                  <a:close/>
                  <a:moveTo>
                    <a:pt x="7" y="83"/>
                  </a:moveTo>
                  <a:lnTo>
                    <a:pt x="102" y="66"/>
                  </a:lnTo>
                  <a:lnTo>
                    <a:pt x="95" y="31"/>
                  </a:lnTo>
                  <a:lnTo>
                    <a:pt x="0" y="48"/>
                  </a:lnTo>
                  <a:lnTo>
                    <a:pt x="7" y="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07" name="Freeform 279"/>
            <p:cNvSpPr/>
            <p:nvPr/>
          </p:nvSpPr>
          <p:spPr bwMode="auto">
            <a:xfrm>
              <a:off x="3716338" y="1560512"/>
              <a:ext cx="84138" cy="68262"/>
            </a:xfrm>
            <a:custGeom>
              <a:avLst/>
              <a:gdLst>
                <a:gd name="T0" fmla="*/ 9525 w 53"/>
                <a:gd name="T1" fmla="*/ 68262 h 43"/>
                <a:gd name="T2" fmla="*/ 84138 w 53"/>
                <a:gd name="T3" fmla="*/ 55562 h 43"/>
                <a:gd name="T4" fmla="*/ 73025 w 53"/>
                <a:gd name="T5" fmla="*/ 0 h 43"/>
                <a:gd name="T6" fmla="*/ 0 w 53"/>
                <a:gd name="T7" fmla="*/ 12700 h 43"/>
                <a:gd name="T8" fmla="*/ 9525 w 53"/>
                <a:gd name="T9" fmla="*/ 68262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43">
                  <a:moveTo>
                    <a:pt x="6" y="43"/>
                  </a:moveTo>
                  <a:lnTo>
                    <a:pt x="53" y="35"/>
                  </a:lnTo>
                  <a:lnTo>
                    <a:pt x="46" y="0"/>
                  </a:lnTo>
                  <a:lnTo>
                    <a:pt x="0" y="8"/>
                  </a:lnTo>
                  <a:lnTo>
                    <a:pt x="6"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08" name="Freeform 280"/>
            <p:cNvSpPr/>
            <p:nvPr/>
          </p:nvSpPr>
          <p:spPr bwMode="auto">
            <a:xfrm>
              <a:off x="3716338" y="1560512"/>
              <a:ext cx="84138" cy="68262"/>
            </a:xfrm>
            <a:custGeom>
              <a:avLst/>
              <a:gdLst>
                <a:gd name="T0" fmla="*/ 9525 w 53"/>
                <a:gd name="T1" fmla="*/ 68262 h 43"/>
                <a:gd name="T2" fmla="*/ 84138 w 53"/>
                <a:gd name="T3" fmla="*/ 55562 h 43"/>
                <a:gd name="T4" fmla="*/ 73025 w 53"/>
                <a:gd name="T5" fmla="*/ 0 h 43"/>
                <a:gd name="T6" fmla="*/ 0 w 53"/>
                <a:gd name="T7" fmla="*/ 1270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3" h="43">
                  <a:moveTo>
                    <a:pt x="6" y="43"/>
                  </a:moveTo>
                  <a:lnTo>
                    <a:pt x="53" y="35"/>
                  </a:lnTo>
                  <a:lnTo>
                    <a:pt x="46" y="0"/>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09" name="Freeform 281"/>
            <p:cNvSpPr/>
            <p:nvPr/>
          </p:nvSpPr>
          <p:spPr bwMode="auto">
            <a:xfrm>
              <a:off x="2838450" y="1311275"/>
              <a:ext cx="92075" cy="85725"/>
            </a:xfrm>
            <a:custGeom>
              <a:avLst/>
              <a:gdLst>
                <a:gd name="T0" fmla="*/ 28575 w 58"/>
                <a:gd name="T1" fmla="*/ 85725 h 54"/>
                <a:gd name="T2" fmla="*/ 92075 w 58"/>
                <a:gd name="T3" fmla="*/ 49213 h 54"/>
                <a:gd name="T4" fmla="*/ 63500 w 58"/>
                <a:gd name="T5" fmla="*/ 0 h 54"/>
                <a:gd name="T6" fmla="*/ 0 w 58"/>
                <a:gd name="T7" fmla="*/ 38100 h 54"/>
                <a:gd name="T8" fmla="*/ 28575 w 58"/>
                <a:gd name="T9" fmla="*/ 85725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4">
                  <a:moveTo>
                    <a:pt x="18" y="54"/>
                  </a:moveTo>
                  <a:lnTo>
                    <a:pt x="58" y="31"/>
                  </a:lnTo>
                  <a:lnTo>
                    <a:pt x="40" y="0"/>
                  </a:lnTo>
                  <a:lnTo>
                    <a:pt x="0" y="24"/>
                  </a:lnTo>
                  <a:lnTo>
                    <a:pt x="18" y="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10" name="Freeform 282"/>
            <p:cNvSpPr/>
            <p:nvPr/>
          </p:nvSpPr>
          <p:spPr bwMode="auto">
            <a:xfrm>
              <a:off x="2838450" y="1311275"/>
              <a:ext cx="92075" cy="85725"/>
            </a:xfrm>
            <a:custGeom>
              <a:avLst/>
              <a:gdLst>
                <a:gd name="T0" fmla="*/ 28575 w 58"/>
                <a:gd name="T1" fmla="*/ 85725 h 54"/>
                <a:gd name="T2" fmla="*/ 92075 w 58"/>
                <a:gd name="T3" fmla="*/ 49213 h 54"/>
                <a:gd name="T4" fmla="*/ 63500 w 58"/>
                <a:gd name="T5" fmla="*/ 0 h 54"/>
                <a:gd name="T6" fmla="*/ 0 w 58"/>
                <a:gd name="T7" fmla="*/ 38100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54">
                  <a:moveTo>
                    <a:pt x="18" y="54"/>
                  </a:moveTo>
                  <a:lnTo>
                    <a:pt x="58" y="31"/>
                  </a:lnTo>
                  <a:lnTo>
                    <a:pt x="40" y="0"/>
                  </a:lnTo>
                  <a:lnTo>
                    <a:pt x="0"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11" name="Freeform 283"/>
            <p:cNvSpPr>
              <a:spLocks noEditPoints="1"/>
            </p:cNvSpPr>
            <p:nvPr/>
          </p:nvSpPr>
          <p:spPr bwMode="auto">
            <a:xfrm>
              <a:off x="3009900" y="1033462"/>
              <a:ext cx="400050" cy="265112"/>
            </a:xfrm>
            <a:custGeom>
              <a:avLst/>
              <a:gdLst>
                <a:gd name="T0" fmla="*/ 268288 w 252"/>
                <a:gd name="T1" fmla="*/ 125412 h 167"/>
                <a:gd name="T2" fmla="*/ 400050 w 252"/>
                <a:gd name="T3" fmla="*/ 50800 h 167"/>
                <a:gd name="T4" fmla="*/ 371475 w 252"/>
                <a:gd name="T5" fmla="*/ 0 h 167"/>
                <a:gd name="T6" fmla="*/ 239713 w 252"/>
                <a:gd name="T7" fmla="*/ 77787 h 167"/>
                <a:gd name="T8" fmla="*/ 268288 w 252"/>
                <a:gd name="T9" fmla="*/ 125412 h 167"/>
                <a:gd name="T10" fmla="*/ 28575 w 252"/>
                <a:gd name="T11" fmla="*/ 265112 h 167"/>
                <a:gd name="T12" fmla="*/ 160338 w 252"/>
                <a:gd name="T13" fmla="*/ 188912 h 167"/>
                <a:gd name="T14" fmla="*/ 131763 w 252"/>
                <a:gd name="T15" fmla="*/ 138112 h 167"/>
                <a:gd name="T16" fmla="*/ 0 w 252"/>
                <a:gd name="T17" fmla="*/ 215900 h 167"/>
                <a:gd name="T18" fmla="*/ 28575 w 252"/>
                <a:gd name="T19" fmla="*/ 265112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2" h="167">
                  <a:moveTo>
                    <a:pt x="169" y="79"/>
                  </a:moveTo>
                  <a:lnTo>
                    <a:pt x="252" y="32"/>
                  </a:lnTo>
                  <a:lnTo>
                    <a:pt x="234" y="0"/>
                  </a:lnTo>
                  <a:lnTo>
                    <a:pt x="151" y="49"/>
                  </a:lnTo>
                  <a:lnTo>
                    <a:pt x="169" y="79"/>
                  </a:lnTo>
                  <a:close/>
                  <a:moveTo>
                    <a:pt x="18" y="167"/>
                  </a:moveTo>
                  <a:lnTo>
                    <a:pt x="101" y="119"/>
                  </a:lnTo>
                  <a:lnTo>
                    <a:pt x="83" y="87"/>
                  </a:lnTo>
                  <a:lnTo>
                    <a:pt x="0" y="136"/>
                  </a:lnTo>
                  <a:lnTo>
                    <a:pt x="18" y="1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12" name="Freeform 284"/>
            <p:cNvSpPr/>
            <p:nvPr/>
          </p:nvSpPr>
          <p:spPr bwMode="auto">
            <a:xfrm>
              <a:off x="3489325" y="933450"/>
              <a:ext cx="93663" cy="88900"/>
            </a:xfrm>
            <a:custGeom>
              <a:avLst/>
              <a:gdLst>
                <a:gd name="T0" fmla="*/ 28575 w 59"/>
                <a:gd name="T1" fmla="*/ 88900 h 56"/>
                <a:gd name="T2" fmla="*/ 93663 w 59"/>
                <a:gd name="T3" fmla="*/ 50800 h 56"/>
                <a:gd name="T4" fmla="*/ 65088 w 59"/>
                <a:gd name="T5" fmla="*/ 0 h 56"/>
                <a:gd name="T6" fmla="*/ 0 w 59"/>
                <a:gd name="T7" fmla="*/ 38100 h 56"/>
                <a:gd name="T8" fmla="*/ 28575 w 59"/>
                <a:gd name="T9" fmla="*/ 88900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56">
                  <a:moveTo>
                    <a:pt x="18" y="56"/>
                  </a:moveTo>
                  <a:lnTo>
                    <a:pt x="59" y="32"/>
                  </a:lnTo>
                  <a:lnTo>
                    <a:pt x="41" y="0"/>
                  </a:lnTo>
                  <a:lnTo>
                    <a:pt x="0" y="24"/>
                  </a:lnTo>
                  <a:lnTo>
                    <a:pt x="18"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13" name="Freeform 285"/>
            <p:cNvSpPr/>
            <p:nvPr/>
          </p:nvSpPr>
          <p:spPr bwMode="auto">
            <a:xfrm>
              <a:off x="3489325" y="933450"/>
              <a:ext cx="93663" cy="88900"/>
            </a:xfrm>
            <a:custGeom>
              <a:avLst/>
              <a:gdLst>
                <a:gd name="T0" fmla="*/ 28575 w 59"/>
                <a:gd name="T1" fmla="*/ 88900 h 56"/>
                <a:gd name="T2" fmla="*/ 93663 w 59"/>
                <a:gd name="T3" fmla="*/ 50800 h 56"/>
                <a:gd name="T4" fmla="*/ 65088 w 59"/>
                <a:gd name="T5" fmla="*/ 0 h 56"/>
                <a:gd name="T6" fmla="*/ 0 w 59"/>
                <a:gd name="T7" fmla="*/ 38100 h 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56">
                  <a:moveTo>
                    <a:pt x="18" y="56"/>
                  </a:moveTo>
                  <a:lnTo>
                    <a:pt x="59" y="32"/>
                  </a:lnTo>
                  <a:lnTo>
                    <a:pt x="41" y="0"/>
                  </a:lnTo>
                  <a:lnTo>
                    <a:pt x="0"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14" name="Freeform 286"/>
            <p:cNvSpPr/>
            <p:nvPr/>
          </p:nvSpPr>
          <p:spPr bwMode="auto">
            <a:xfrm>
              <a:off x="2587625" y="1003300"/>
              <a:ext cx="90488" cy="95250"/>
            </a:xfrm>
            <a:custGeom>
              <a:avLst/>
              <a:gdLst>
                <a:gd name="T0" fmla="*/ 42863 w 57"/>
                <a:gd name="T1" fmla="*/ 95250 h 60"/>
                <a:gd name="T2" fmla="*/ 90488 w 57"/>
                <a:gd name="T3" fmla="*/ 38100 h 60"/>
                <a:gd name="T4" fmla="*/ 47625 w 57"/>
                <a:gd name="T5" fmla="*/ 0 h 60"/>
                <a:gd name="T6" fmla="*/ 0 w 57"/>
                <a:gd name="T7" fmla="*/ 58738 h 60"/>
                <a:gd name="T8" fmla="*/ 42863 w 57"/>
                <a:gd name="T9" fmla="*/ 9525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60">
                  <a:moveTo>
                    <a:pt x="27" y="60"/>
                  </a:moveTo>
                  <a:lnTo>
                    <a:pt x="57" y="24"/>
                  </a:lnTo>
                  <a:lnTo>
                    <a:pt x="30" y="0"/>
                  </a:lnTo>
                  <a:lnTo>
                    <a:pt x="0" y="37"/>
                  </a:lnTo>
                  <a:lnTo>
                    <a:pt x="27"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15" name="Freeform 287"/>
            <p:cNvSpPr/>
            <p:nvPr/>
          </p:nvSpPr>
          <p:spPr bwMode="auto">
            <a:xfrm>
              <a:off x="2587625" y="1003300"/>
              <a:ext cx="90488" cy="95250"/>
            </a:xfrm>
            <a:custGeom>
              <a:avLst/>
              <a:gdLst>
                <a:gd name="T0" fmla="*/ 42863 w 57"/>
                <a:gd name="T1" fmla="*/ 95250 h 60"/>
                <a:gd name="T2" fmla="*/ 90488 w 57"/>
                <a:gd name="T3" fmla="*/ 38100 h 60"/>
                <a:gd name="T4" fmla="*/ 47625 w 57"/>
                <a:gd name="T5" fmla="*/ 0 h 60"/>
                <a:gd name="T6" fmla="*/ 0 w 57"/>
                <a:gd name="T7" fmla="*/ 58738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60">
                  <a:moveTo>
                    <a:pt x="27" y="60"/>
                  </a:moveTo>
                  <a:lnTo>
                    <a:pt x="57" y="24"/>
                  </a:lnTo>
                  <a:lnTo>
                    <a:pt x="30" y="0"/>
                  </a:lnTo>
                  <a:lnTo>
                    <a:pt x="0" y="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16" name="Freeform 288"/>
            <p:cNvSpPr>
              <a:spLocks noEditPoints="1"/>
            </p:cNvSpPr>
            <p:nvPr/>
          </p:nvSpPr>
          <p:spPr bwMode="auto">
            <a:xfrm>
              <a:off x="2714625" y="579437"/>
              <a:ext cx="320675" cy="366712"/>
            </a:xfrm>
            <a:custGeom>
              <a:avLst/>
              <a:gdLst>
                <a:gd name="T0" fmla="*/ 222250 w 202"/>
                <a:gd name="T1" fmla="*/ 153987 h 231"/>
                <a:gd name="T2" fmla="*/ 320675 w 202"/>
                <a:gd name="T3" fmla="*/ 38100 h 231"/>
                <a:gd name="T4" fmla="*/ 277813 w 202"/>
                <a:gd name="T5" fmla="*/ 0 h 231"/>
                <a:gd name="T6" fmla="*/ 179388 w 202"/>
                <a:gd name="T7" fmla="*/ 119062 h 231"/>
                <a:gd name="T8" fmla="*/ 222250 w 202"/>
                <a:gd name="T9" fmla="*/ 153987 h 231"/>
                <a:gd name="T10" fmla="*/ 44450 w 202"/>
                <a:gd name="T11" fmla="*/ 366712 h 231"/>
                <a:gd name="T12" fmla="*/ 142875 w 202"/>
                <a:gd name="T13" fmla="*/ 250825 h 231"/>
                <a:gd name="T14" fmla="*/ 98425 w 202"/>
                <a:gd name="T15" fmla="*/ 212725 h 231"/>
                <a:gd name="T16" fmla="*/ 0 w 202"/>
                <a:gd name="T17" fmla="*/ 330200 h 231"/>
                <a:gd name="T18" fmla="*/ 44450 w 202"/>
                <a:gd name="T19" fmla="*/ 366712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 h="231">
                  <a:moveTo>
                    <a:pt x="140" y="97"/>
                  </a:moveTo>
                  <a:lnTo>
                    <a:pt x="202" y="24"/>
                  </a:lnTo>
                  <a:lnTo>
                    <a:pt x="175" y="0"/>
                  </a:lnTo>
                  <a:lnTo>
                    <a:pt x="113" y="75"/>
                  </a:lnTo>
                  <a:lnTo>
                    <a:pt x="140" y="97"/>
                  </a:lnTo>
                  <a:close/>
                  <a:moveTo>
                    <a:pt x="28" y="231"/>
                  </a:moveTo>
                  <a:lnTo>
                    <a:pt x="90" y="158"/>
                  </a:lnTo>
                  <a:lnTo>
                    <a:pt x="62" y="134"/>
                  </a:lnTo>
                  <a:lnTo>
                    <a:pt x="0" y="208"/>
                  </a:lnTo>
                  <a:lnTo>
                    <a:pt x="28" y="2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17" name="Freeform 289"/>
            <p:cNvSpPr/>
            <p:nvPr/>
          </p:nvSpPr>
          <p:spPr bwMode="auto">
            <a:xfrm>
              <a:off x="3070225" y="427037"/>
              <a:ext cx="93663" cy="95250"/>
            </a:xfrm>
            <a:custGeom>
              <a:avLst/>
              <a:gdLst>
                <a:gd name="T0" fmla="*/ 44450 w 59"/>
                <a:gd name="T1" fmla="*/ 95250 h 60"/>
                <a:gd name="T2" fmla="*/ 93663 w 59"/>
                <a:gd name="T3" fmla="*/ 38100 h 60"/>
                <a:gd name="T4" fmla="*/ 49213 w 59"/>
                <a:gd name="T5" fmla="*/ 0 h 60"/>
                <a:gd name="T6" fmla="*/ 0 w 59"/>
                <a:gd name="T7" fmla="*/ 57150 h 60"/>
                <a:gd name="T8" fmla="*/ 44450 w 59"/>
                <a:gd name="T9" fmla="*/ 9525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60">
                  <a:moveTo>
                    <a:pt x="28" y="60"/>
                  </a:moveTo>
                  <a:lnTo>
                    <a:pt x="59" y="24"/>
                  </a:lnTo>
                  <a:lnTo>
                    <a:pt x="31" y="0"/>
                  </a:lnTo>
                  <a:lnTo>
                    <a:pt x="0" y="36"/>
                  </a:lnTo>
                  <a:lnTo>
                    <a:pt x="28"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18" name="Freeform 290"/>
            <p:cNvSpPr/>
            <p:nvPr/>
          </p:nvSpPr>
          <p:spPr bwMode="auto">
            <a:xfrm>
              <a:off x="3070225" y="427037"/>
              <a:ext cx="93663" cy="95250"/>
            </a:xfrm>
            <a:custGeom>
              <a:avLst/>
              <a:gdLst>
                <a:gd name="T0" fmla="*/ 44450 w 59"/>
                <a:gd name="T1" fmla="*/ 95250 h 60"/>
                <a:gd name="T2" fmla="*/ 93663 w 59"/>
                <a:gd name="T3" fmla="*/ 38100 h 60"/>
                <a:gd name="T4" fmla="*/ 49213 w 59"/>
                <a:gd name="T5" fmla="*/ 0 h 60"/>
                <a:gd name="T6" fmla="*/ 0 w 59"/>
                <a:gd name="T7" fmla="*/ 5715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60">
                  <a:moveTo>
                    <a:pt x="28" y="60"/>
                  </a:moveTo>
                  <a:lnTo>
                    <a:pt x="59" y="24"/>
                  </a:lnTo>
                  <a:lnTo>
                    <a:pt x="31" y="0"/>
                  </a:lnTo>
                  <a:lnTo>
                    <a:pt x="0"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19" name="Freeform 291"/>
            <p:cNvSpPr/>
            <p:nvPr/>
          </p:nvSpPr>
          <p:spPr bwMode="auto">
            <a:xfrm>
              <a:off x="2254250" y="808037"/>
              <a:ext cx="79375" cy="90487"/>
            </a:xfrm>
            <a:custGeom>
              <a:avLst/>
              <a:gdLst>
                <a:gd name="T0" fmla="*/ 53975 w 50"/>
                <a:gd name="T1" fmla="*/ 90487 h 57"/>
                <a:gd name="T2" fmla="*/ 79375 w 50"/>
                <a:gd name="T3" fmla="*/ 20637 h 57"/>
                <a:gd name="T4" fmla="*/ 25400 w 50"/>
                <a:gd name="T5" fmla="*/ 0 h 57"/>
                <a:gd name="T6" fmla="*/ 0 w 50"/>
                <a:gd name="T7" fmla="*/ 69850 h 57"/>
                <a:gd name="T8" fmla="*/ 53975 w 50"/>
                <a:gd name="T9" fmla="*/ 90487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57">
                  <a:moveTo>
                    <a:pt x="34" y="57"/>
                  </a:moveTo>
                  <a:lnTo>
                    <a:pt x="50" y="13"/>
                  </a:lnTo>
                  <a:lnTo>
                    <a:pt x="16" y="0"/>
                  </a:lnTo>
                  <a:lnTo>
                    <a:pt x="0" y="44"/>
                  </a:lnTo>
                  <a:lnTo>
                    <a:pt x="34" y="5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20" name="Freeform 292"/>
            <p:cNvSpPr/>
            <p:nvPr/>
          </p:nvSpPr>
          <p:spPr bwMode="auto">
            <a:xfrm>
              <a:off x="2254250" y="808037"/>
              <a:ext cx="79375" cy="90487"/>
            </a:xfrm>
            <a:custGeom>
              <a:avLst/>
              <a:gdLst>
                <a:gd name="T0" fmla="*/ 53975 w 50"/>
                <a:gd name="T1" fmla="*/ 90487 h 57"/>
                <a:gd name="T2" fmla="*/ 79375 w 50"/>
                <a:gd name="T3" fmla="*/ 20637 h 57"/>
                <a:gd name="T4" fmla="*/ 25400 w 50"/>
                <a:gd name="T5" fmla="*/ 0 h 57"/>
                <a:gd name="T6" fmla="*/ 0 w 50"/>
                <a:gd name="T7" fmla="*/ 69850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57">
                  <a:moveTo>
                    <a:pt x="34" y="57"/>
                  </a:moveTo>
                  <a:lnTo>
                    <a:pt x="50" y="13"/>
                  </a:lnTo>
                  <a:lnTo>
                    <a:pt x="16" y="0"/>
                  </a:lnTo>
                  <a:lnTo>
                    <a:pt x="0"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21" name="Freeform 293"/>
            <p:cNvSpPr>
              <a:spLocks noEditPoints="1"/>
            </p:cNvSpPr>
            <p:nvPr/>
          </p:nvSpPr>
          <p:spPr bwMode="auto">
            <a:xfrm>
              <a:off x="2322513" y="287337"/>
              <a:ext cx="200025" cy="425450"/>
            </a:xfrm>
            <a:custGeom>
              <a:avLst/>
              <a:gdLst>
                <a:gd name="T0" fmla="*/ 149225 w 126"/>
                <a:gd name="T1" fmla="*/ 163513 h 268"/>
                <a:gd name="T2" fmla="*/ 200025 w 126"/>
                <a:gd name="T3" fmla="*/ 20638 h 268"/>
                <a:gd name="T4" fmla="*/ 147638 w 126"/>
                <a:gd name="T5" fmla="*/ 0 h 268"/>
                <a:gd name="T6" fmla="*/ 95250 w 126"/>
                <a:gd name="T7" fmla="*/ 144463 h 268"/>
                <a:gd name="T8" fmla="*/ 149225 w 126"/>
                <a:gd name="T9" fmla="*/ 163513 h 268"/>
                <a:gd name="T10" fmla="*/ 53975 w 126"/>
                <a:gd name="T11" fmla="*/ 425450 h 268"/>
                <a:gd name="T12" fmla="*/ 106363 w 126"/>
                <a:gd name="T13" fmla="*/ 279400 h 268"/>
                <a:gd name="T14" fmla="*/ 52388 w 126"/>
                <a:gd name="T15" fmla="*/ 260350 h 268"/>
                <a:gd name="T16" fmla="*/ 0 w 126"/>
                <a:gd name="T17" fmla="*/ 404813 h 268"/>
                <a:gd name="T18" fmla="*/ 53975 w 126"/>
                <a:gd name="T19" fmla="*/ 425450 h 2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268">
                  <a:moveTo>
                    <a:pt x="94" y="103"/>
                  </a:moveTo>
                  <a:lnTo>
                    <a:pt x="126" y="13"/>
                  </a:lnTo>
                  <a:lnTo>
                    <a:pt x="93" y="0"/>
                  </a:lnTo>
                  <a:lnTo>
                    <a:pt x="60" y="91"/>
                  </a:lnTo>
                  <a:lnTo>
                    <a:pt x="94" y="103"/>
                  </a:lnTo>
                  <a:close/>
                  <a:moveTo>
                    <a:pt x="34" y="268"/>
                  </a:moveTo>
                  <a:lnTo>
                    <a:pt x="67" y="176"/>
                  </a:lnTo>
                  <a:lnTo>
                    <a:pt x="33" y="164"/>
                  </a:lnTo>
                  <a:lnTo>
                    <a:pt x="0" y="255"/>
                  </a:lnTo>
                  <a:lnTo>
                    <a:pt x="34" y="2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22" name="Freeform 294"/>
            <p:cNvSpPr/>
            <p:nvPr/>
          </p:nvSpPr>
          <p:spPr bwMode="auto">
            <a:xfrm>
              <a:off x="2509838" y="100012"/>
              <a:ext cx="80963" cy="90487"/>
            </a:xfrm>
            <a:custGeom>
              <a:avLst/>
              <a:gdLst>
                <a:gd name="T0" fmla="*/ 55563 w 51"/>
                <a:gd name="T1" fmla="*/ 90487 h 57"/>
                <a:gd name="T2" fmla="*/ 80963 w 51"/>
                <a:gd name="T3" fmla="*/ 19050 h 57"/>
                <a:gd name="T4" fmla="*/ 26988 w 51"/>
                <a:gd name="T5" fmla="*/ 0 h 57"/>
                <a:gd name="T6" fmla="*/ 0 w 51"/>
                <a:gd name="T7" fmla="*/ 71437 h 57"/>
                <a:gd name="T8" fmla="*/ 55563 w 51"/>
                <a:gd name="T9" fmla="*/ 90487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7">
                  <a:moveTo>
                    <a:pt x="35" y="57"/>
                  </a:moveTo>
                  <a:lnTo>
                    <a:pt x="51" y="12"/>
                  </a:lnTo>
                  <a:lnTo>
                    <a:pt x="17" y="0"/>
                  </a:lnTo>
                  <a:lnTo>
                    <a:pt x="0" y="45"/>
                  </a:lnTo>
                  <a:lnTo>
                    <a:pt x="35" y="5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23" name="Freeform 295"/>
            <p:cNvSpPr/>
            <p:nvPr/>
          </p:nvSpPr>
          <p:spPr bwMode="auto">
            <a:xfrm>
              <a:off x="2509838" y="100012"/>
              <a:ext cx="80963" cy="90487"/>
            </a:xfrm>
            <a:custGeom>
              <a:avLst/>
              <a:gdLst>
                <a:gd name="T0" fmla="*/ 55563 w 51"/>
                <a:gd name="T1" fmla="*/ 90487 h 57"/>
                <a:gd name="T2" fmla="*/ 80963 w 51"/>
                <a:gd name="T3" fmla="*/ 19050 h 57"/>
                <a:gd name="T4" fmla="*/ 26988 w 51"/>
                <a:gd name="T5" fmla="*/ 0 h 57"/>
                <a:gd name="T6" fmla="*/ 0 w 51"/>
                <a:gd name="T7" fmla="*/ 71437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57">
                  <a:moveTo>
                    <a:pt x="35" y="57"/>
                  </a:moveTo>
                  <a:lnTo>
                    <a:pt x="51" y="12"/>
                  </a:lnTo>
                  <a:lnTo>
                    <a:pt x="17" y="0"/>
                  </a:lnTo>
                  <a:lnTo>
                    <a:pt x="0" y="4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24" name="Freeform 296"/>
            <p:cNvSpPr/>
            <p:nvPr/>
          </p:nvSpPr>
          <p:spPr bwMode="auto">
            <a:xfrm>
              <a:off x="2043113" y="939800"/>
              <a:ext cx="69850" cy="85725"/>
            </a:xfrm>
            <a:custGeom>
              <a:avLst/>
              <a:gdLst>
                <a:gd name="T0" fmla="*/ 55563 w 44"/>
                <a:gd name="T1" fmla="*/ 85725 h 54"/>
                <a:gd name="T2" fmla="*/ 69850 w 44"/>
                <a:gd name="T3" fmla="*/ 9525 h 54"/>
                <a:gd name="T4" fmla="*/ 14288 w 44"/>
                <a:gd name="T5" fmla="*/ 0 h 54"/>
                <a:gd name="T6" fmla="*/ 0 w 44"/>
                <a:gd name="T7" fmla="*/ 73025 h 54"/>
                <a:gd name="T8" fmla="*/ 55563 w 44"/>
                <a:gd name="T9" fmla="*/ 85725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54">
                  <a:moveTo>
                    <a:pt x="35" y="54"/>
                  </a:moveTo>
                  <a:lnTo>
                    <a:pt x="44" y="6"/>
                  </a:lnTo>
                  <a:lnTo>
                    <a:pt x="9" y="0"/>
                  </a:lnTo>
                  <a:lnTo>
                    <a:pt x="0" y="46"/>
                  </a:lnTo>
                  <a:lnTo>
                    <a:pt x="35" y="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25" name="Freeform 297"/>
            <p:cNvSpPr/>
            <p:nvPr/>
          </p:nvSpPr>
          <p:spPr bwMode="auto">
            <a:xfrm>
              <a:off x="2043113" y="939800"/>
              <a:ext cx="69850" cy="85725"/>
            </a:xfrm>
            <a:custGeom>
              <a:avLst/>
              <a:gdLst>
                <a:gd name="T0" fmla="*/ 55563 w 44"/>
                <a:gd name="T1" fmla="*/ 85725 h 54"/>
                <a:gd name="T2" fmla="*/ 69850 w 44"/>
                <a:gd name="T3" fmla="*/ 9525 h 54"/>
                <a:gd name="T4" fmla="*/ 14288 w 44"/>
                <a:gd name="T5" fmla="*/ 0 h 54"/>
                <a:gd name="T6" fmla="*/ 0 w 44"/>
                <a:gd name="T7" fmla="*/ 73025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54">
                  <a:moveTo>
                    <a:pt x="35" y="54"/>
                  </a:moveTo>
                  <a:lnTo>
                    <a:pt x="44" y="6"/>
                  </a:lnTo>
                  <a:lnTo>
                    <a:pt x="9" y="0"/>
                  </a:lnTo>
                  <a:lnTo>
                    <a:pt x="0" y="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26" name="Freeform 298"/>
            <p:cNvSpPr>
              <a:spLocks noEditPoints="1"/>
            </p:cNvSpPr>
            <p:nvPr/>
          </p:nvSpPr>
          <p:spPr bwMode="auto">
            <a:xfrm>
              <a:off x="2076450" y="506412"/>
              <a:ext cx="120650" cy="347662"/>
            </a:xfrm>
            <a:custGeom>
              <a:avLst/>
              <a:gdLst>
                <a:gd name="T0" fmla="*/ 98425 w 76"/>
                <a:gd name="T1" fmla="*/ 130175 h 219"/>
                <a:gd name="T2" fmla="*/ 120650 w 76"/>
                <a:gd name="T3" fmla="*/ 11112 h 219"/>
                <a:gd name="T4" fmla="*/ 63500 w 76"/>
                <a:gd name="T5" fmla="*/ 0 h 219"/>
                <a:gd name="T6" fmla="*/ 42863 w 76"/>
                <a:gd name="T7" fmla="*/ 119062 h 219"/>
                <a:gd name="T8" fmla="*/ 98425 w 76"/>
                <a:gd name="T9" fmla="*/ 130175 h 219"/>
                <a:gd name="T10" fmla="*/ 57150 w 76"/>
                <a:gd name="T11" fmla="*/ 347662 h 219"/>
                <a:gd name="T12" fmla="*/ 79375 w 76"/>
                <a:gd name="T13" fmla="*/ 227012 h 219"/>
                <a:gd name="T14" fmla="*/ 22225 w 76"/>
                <a:gd name="T15" fmla="*/ 215900 h 219"/>
                <a:gd name="T16" fmla="*/ 0 w 76"/>
                <a:gd name="T17" fmla="*/ 336550 h 219"/>
                <a:gd name="T18" fmla="*/ 57150 w 76"/>
                <a:gd name="T19" fmla="*/ 347662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219">
                  <a:moveTo>
                    <a:pt x="62" y="82"/>
                  </a:moveTo>
                  <a:lnTo>
                    <a:pt x="76" y="7"/>
                  </a:lnTo>
                  <a:lnTo>
                    <a:pt x="40" y="0"/>
                  </a:lnTo>
                  <a:lnTo>
                    <a:pt x="27" y="75"/>
                  </a:lnTo>
                  <a:lnTo>
                    <a:pt x="62" y="82"/>
                  </a:lnTo>
                  <a:close/>
                  <a:moveTo>
                    <a:pt x="36" y="219"/>
                  </a:moveTo>
                  <a:lnTo>
                    <a:pt x="50" y="143"/>
                  </a:lnTo>
                  <a:lnTo>
                    <a:pt x="14" y="136"/>
                  </a:lnTo>
                  <a:lnTo>
                    <a:pt x="0" y="212"/>
                  </a:lnTo>
                  <a:lnTo>
                    <a:pt x="36" y="2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27" name="Freeform 299"/>
            <p:cNvSpPr/>
            <p:nvPr/>
          </p:nvSpPr>
          <p:spPr bwMode="auto">
            <a:xfrm>
              <a:off x="2160588" y="334962"/>
              <a:ext cx="69850" cy="85725"/>
            </a:xfrm>
            <a:custGeom>
              <a:avLst/>
              <a:gdLst>
                <a:gd name="T0" fmla="*/ 53975 w 44"/>
                <a:gd name="T1" fmla="*/ 85725 h 54"/>
                <a:gd name="T2" fmla="*/ 69850 w 44"/>
                <a:gd name="T3" fmla="*/ 9525 h 54"/>
                <a:gd name="T4" fmla="*/ 14288 w 44"/>
                <a:gd name="T5" fmla="*/ 0 h 54"/>
                <a:gd name="T6" fmla="*/ 0 w 44"/>
                <a:gd name="T7" fmla="*/ 74613 h 54"/>
                <a:gd name="T8" fmla="*/ 53975 w 44"/>
                <a:gd name="T9" fmla="*/ 85725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54">
                  <a:moveTo>
                    <a:pt x="34" y="54"/>
                  </a:moveTo>
                  <a:lnTo>
                    <a:pt x="44" y="6"/>
                  </a:lnTo>
                  <a:lnTo>
                    <a:pt x="9" y="0"/>
                  </a:lnTo>
                  <a:lnTo>
                    <a:pt x="0" y="47"/>
                  </a:lnTo>
                  <a:lnTo>
                    <a:pt x="34" y="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28" name="Freeform 300"/>
            <p:cNvSpPr/>
            <p:nvPr/>
          </p:nvSpPr>
          <p:spPr bwMode="auto">
            <a:xfrm>
              <a:off x="2160588" y="334962"/>
              <a:ext cx="69850" cy="85725"/>
            </a:xfrm>
            <a:custGeom>
              <a:avLst/>
              <a:gdLst>
                <a:gd name="T0" fmla="*/ 53975 w 44"/>
                <a:gd name="T1" fmla="*/ 85725 h 54"/>
                <a:gd name="T2" fmla="*/ 69850 w 44"/>
                <a:gd name="T3" fmla="*/ 9525 h 54"/>
                <a:gd name="T4" fmla="*/ 14288 w 44"/>
                <a:gd name="T5" fmla="*/ 0 h 54"/>
                <a:gd name="T6" fmla="*/ 0 w 44"/>
                <a:gd name="T7" fmla="*/ 74613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54">
                  <a:moveTo>
                    <a:pt x="34" y="54"/>
                  </a:moveTo>
                  <a:lnTo>
                    <a:pt x="44" y="6"/>
                  </a:lnTo>
                  <a:lnTo>
                    <a:pt x="9" y="0"/>
                  </a:lnTo>
                  <a:lnTo>
                    <a:pt x="0"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29" name="Freeform 301"/>
            <p:cNvSpPr/>
            <p:nvPr/>
          </p:nvSpPr>
          <p:spPr bwMode="auto">
            <a:xfrm>
              <a:off x="1712913" y="933450"/>
              <a:ext cx="68263" cy="82550"/>
            </a:xfrm>
            <a:custGeom>
              <a:avLst/>
              <a:gdLst>
                <a:gd name="T0" fmla="*/ 68263 w 43"/>
                <a:gd name="T1" fmla="*/ 74613 h 52"/>
                <a:gd name="T2" fmla="*/ 55563 w 43"/>
                <a:gd name="T3" fmla="*/ 0 h 52"/>
                <a:gd name="T4" fmla="*/ 0 w 43"/>
                <a:gd name="T5" fmla="*/ 9525 h 52"/>
                <a:gd name="T6" fmla="*/ 12700 w 43"/>
                <a:gd name="T7" fmla="*/ 82550 h 52"/>
                <a:gd name="T8" fmla="*/ 68263 w 43"/>
                <a:gd name="T9" fmla="*/ 74613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52">
                  <a:moveTo>
                    <a:pt x="43" y="47"/>
                  </a:moveTo>
                  <a:lnTo>
                    <a:pt x="35" y="0"/>
                  </a:lnTo>
                  <a:lnTo>
                    <a:pt x="0" y="6"/>
                  </a:lnTo>
                  <a:lnTo>
                    <a:pt x="8" y="52"/>
                  </a:lnTo>
                  <a:lnTo>
                    <a:pt x="43" y="4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30" name="Freeform 302"/>
            <p:cNvSpPr/>
            <p:nvPr/>
          </p:nvSpPr>
          <p:spPr bwMode="auto">
            <a:xfrm>
              <a:off x="1712913" y="933450"/>
              <a:ext cx="68263" cy="82550"/>
            </a:xfrm>
            <a:custGeom>
              <a:avLst/>
              <a:gdLst>
                <a:gd name="T0" fmla="*/ 68263 w 43"/>
                <a:gd name="T1" fmla="*/ 74613 h 52"/>
                <a:gd name="T2" fmla="*/ 55563 w 43"/>
                <a:gd name="T3" fmla="*/ 0 h 52"/>
                <a:gd name="T4" fmla="*/ 0 w 43"/>
                <a:gd name="T5" fmla="*/ 9525 h 52"/>
                <a:gd name="T6" fmla="*/ 12700 w 43"/>
                <a:gd name="T7" fmla="*/ 8255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52">
                  <a:moveTo>
                    <a:pt x="43" y="47"/>
                  </a:moveTo>
                  <a:lnTo>
                    <a:pt x="35" y="0"/>
                  </a:lnTo>
                  <a:lnTo>
                    <a:pt x="0" y="6"/>
                  </a:lnTo>
                  <a:lnTo>
                    <a:pt x="8" y="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31" name="Freeform 303"/>
            <p:cNvSpPr>
              <a:spLocks noEditPoints="1"/>
            </p:cNvSpPr>
            <p:nvPr/>
          </p:nvSpPr>
          <p:spPr bwMode="auto">
            <a:xfrm>
              <a:off x="1641475" y="496887"/>
              <a:ext cx="112713" cy="347662"/>
            </a:xfrm>
            <a:custGeom>
              <a:avLst/>
              <a:gdLst>
                <a:gd name="T0" fmla="*/ 76200 w 71"/>
                <a:gd name="T1" fmla="*/ 120650 h 219"/>
                <a:gd name="T2" fmla="*/ 57150 w 71"/>
                <a:gd name="T3" fmla="*/ 0 h 219"/>
                <a:gd name="T4" fmla="*/ 0 w 71"/>
                <a:gd name="T5" fmla="*/ 9525 h 219"/>
                <a:gd name="T6" fmla="*/ 19050 w 71"/>
                <a:gd name="T7" fmla="*/ 131762 h 219"/>
                <a:gd name="T8" fmla="*/ 76200 w 71"/>
                <a:gd name="T9" fmla="*/ 120650 h 219"/>
                <a:gd name="T10" fmla="*/ 112713 w 71"/>
                <a:gd name="T11" fmla="*/ 338137 h 219"/>
                <a:gd name="T12" fmla="*/ 92075 w 71"/>
                <a:gd name="T13" fmla="*/ 219075 h 219"/>
                <a:gd name="T14" fmla="*/ 34925 w 71"/>
                <a:gd name="T15" fmla="*/ 227012 h 219"/>
                <a:gd name="T16" fmla="*/ 55563 w 71"/>
                <a:gd name="T17" fmla="*/ 347662 h 219"/>
                <a:gd name="T18" fmla="*/ 112713 w 71"/>
                <a:gd name="T19" fmla="*/ 338137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 h="219">
                  <a:moveTo>
                    <a:pt x="48" y="76"/>
                  </a:moveTo>
                  <a:lnTo>
                    <a:pt x="36" y="0"/>
                  </a:lnTo>
                  <a:lnTo>
                    <a:pt x="0" y="6"/>
                  </a:lnTo>
                  <a:lnTo>
                    <a:pt x="12" y="83"/>
                  </a:lnTo>
                  <a:lnTo>
                    <a:pt x="48" y="76"/>
                  </a:lnTo>
                  <a:close/>
                  <a:moveTo>
                    <a:pt x="71" y="213"/>
                  </a:moveTo>
                  <a:lnTo>
                    <a:pt x="58" y="138"/>
                  </a:lnTo>
                  <a:lnTo>
                    <a:pt x="22" y="143"/>
                  </a:lnTo>
                  <a:lnTo>
                    <a:pt x="35" y="219"/>
                  </a:lnTo>
                  <a:lnTo>
                    <a:pt x="71" y="2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32" name="Freeform 304"/>
            <p:cNvSpPr/>
            <p:nvPr/>
          </p:nvSpPr>
          <p:spPr bwMode="auto">
            <a:xfrm>
              <a:off x="1614488" y="325437"/>
              <a:ext cx="68263" cy="84137"/>
            </a:xfrm>
            <a:custGeom>
              <a:avLst/>
              <a:gdLst>
                <a:gd name="T0" fmla="*/ 68263 w 43"/>
                <a:gd name="T1" fmla="*/ 74612 h 53"/>
                <a:gd name="T2" fmla="*/ 55563 w 43"/>
                <a:gd name="T3" fmla="*/ 0 h 53"/>
                <a:gd name="T4" fmla="*/ 0 w 43"/>
                <a:gd name="T5" fmla="*/ 9525 h 53"/>
                <a:gd name="T6" fmla="*/ 12700 w 43"/>
                <a:gd name="T7" fmla="*/ 84137 h 53"/>
                <a:gd name="T8" fmla="*/ 68263 w 43"/>
                <a:gd name="T9" fmla="*/ 74612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53">
                  <a:moveTo>
                    <a:pt x="43" y="47"/>
                  </a:moveTo>
                  <a:lnTo>
                    <a:pt x="35" y="0"/>
                  </a:lnTo>
                  <a:lnTo>
                    <a:pt x="0" y="6"/>
                  </a:lnTo>
                  <a:lnTo>
                    <a:pt x="8" y="53"/>
                  </a:lnTo>
                  <a:lnTo>
                    <a:pt x="43" y="4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33" name="Freeform 305"/>
            <p:cNvSpPr/>
            <p:nvPr/>
          </p:nvSpPr>
          <p:spPr bwMode="auto">
            <a:xfrm>
              <a:off x="1614488" y="325437"/>
              <a:ext cx="68263" cy="84137"/>
            </a:xfrm>
            <a:custGeom>
              <a:avLst/>
              <a:gdLst>
                <a:gd name="T0" fmla="*/ 68263 w 43"/>
                <a:gd name="T1" fmla="*/ 74612 h 53"/>
                <a:gd name="T2" fmla="*/ 55563 w 43"/>
                <a:gd name="T3" fmla="*/ 0 h 53"/>
                <a:gd name="T4" fmla="*/ 0 w 43"/>
                <a:gd name="T5" fmla="*/ 9525 h 53"/>
                <a:gd name="T6" fmla="*/ 12700 w 43"/>
                <a:gd name="T7" fmla="*/ 84137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53">
                  <a:moveTo>
                    <a:pt x="43" y="47"/>
                  </a:moveTo>
                  <a:lnTo>
                    <a:pt x="35" y="0"/>
                  </a:lnTo>
                  <a:lnTo>
                    <a:pt x="0" y="6"/>
                  </a:lnTo>
                  <a:lnTo>
                    <a:pt x="8" y="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34" name="Freeform 306"/>
            <p:cNvSpPr/>
            <p:nvPr/>
          </p:nvSpPr>
          <p:spPr bwMode="auto">
            <a:xfrm>
              <a:off x="1389063" y="1036637"/>
              <a:ext cx="87313" cy="92075"/>
            </a:xfrm>
            <a:custGeom>
              <a:avLst/>
              <a:gdLst>
                <a:gd name="T0" fmla="*/ 87313 w 55"/>
                <a:gd name="T1" fmla="*/ 63500 h 58"/>
                <a:gd name="T2" fmla="*/ 49213 w 55"/>
                <a:gd name="T3" fmla="*/ 0 h 58"/>
                <a:gd name="T4" fmla="*/ 0 w 55"/>
                <a:gd name="T5" fmla="*/ 25400 h 58"/>
                <a:gd name="T6" fmla="*/ 36513 w 55"/>
                <a:gd name="T7" fmla="*/ 92075 h 58"/>
                <a:gd name="T8" fmla="*/ 87313 w 55"/>
                <a:gd name="T9" fmla="*/ 6350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58">
                  <a:moveTo>
                    <a:pt x="55" y="40"/>
                  </a:moveTo>
                  <a:lnTo>
                    <a:pt x="31" y="0"/>
                  </a:lnTo>
                  <a:lnTo>
                    <a:pt x="0" y="16"/>
                  </a:lnTo>
                  <a:lnTo>
                    <a:pt x="23" y="58"/>
                  </a:lnTo>
                  <a:lnTo>
                    <a:pt x="55" y="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35" name="Freeform 307"/>
            <p:cNvSpPr/>
            <p:nvPr/>
          </p:nvSpPr>
          <p:spPr bwMode="auto">
            <a:xfrm>
              <a:off x="1389063" y="1036637"/>
              <a:ext cx="87313" cy="92075"/>
            </a:xfrm>
            <a:custGeom>
              <a:avLst/>
              <a:gdLst>
                <a:gd name="T0" fmla="*/ 87313 w 55"/>
                <a:gd name="T1" fmla="*/ 63500 h 58"/>
                <a:gd name="T2" fmla="*/ 49213 w 55"/>
                <a:gd name="T3" fmla="*/ 0 h 58"/>
                <a:gd name="T4" fmla="*/ 0 w 55"/>
                <a:gd name="T5" fmla="*/ 25400 h 58"/>
                <a:gd name="T6" fmla="*/ 36513 w 55"/>
                <a:gd name="T7" fmla="*/ 92075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58">
                  <a:moveTo>
                    <a:pt x="55" y="40"/>
                  </a:moveTo>
                  <a:lnTo>
                    <a:pt x="31" y="0"/>
                  </a:lnTo>
                  <a:lnTo>
                    <a:pt x="0" y="16"/>
                  </a:lnTo>
                  <a:lnTo>
                    <a:pt x="23"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36" name="Freeform 308"/>
            <p:cNvSpPr>
              <a:spLocks noEditPoints="1"/>
            </p:cNvSpPr>
            <p:nvPr/>
          </p:nvSpPr>
          <p:spPr bwMode="auto">
            <a:xfrm>
              <a:off x="1171575" y="649287"/>
              <a:ext cx="219075" cy="327025"/>
            </a:xfrm>
            <a:custGeom>
              <a:avLst/>
              <a:gdLst>
                <a:gd name="T0" fmla="*/ 111125 w 138"/>
                <a:gd name="T1" fmla="*/ 106363 h 206"/>
                <a:gd name="T2" fmla="*/ 50800 w 138"/>
                <a:gd name="T3" fmla="*/ 0 h 206"/>
                <a:gd name="T4" fmla="*/ 0 w 138"/>
                <a:gd name="T5" fmla="*/ 28575 h 206"/>
                <a:gd name="T6" fmla="*/ 61913 w 138"/>
                <a:gd name="T7" fmla="*/ 134938 h 206"/>
                <a:gd name="T8" fmla="*/ 111125 w 138"/>
                <a:gd name="T9" fmla="*/ 106363 h 206"/>
                <a:gd name="T10" fmla="*/ 219075 w 138"/>
                <a:gd name="T11" fmla="*/ 298450 h 206"/>
                <a:gd name="T12" fmla="*/ 160338 w 138"/>
                <a:gd name="T13" fmla="*/ 193675 h 206"/>
                <a:gd name="T14" fmla="*/ 109538 w 138"/>
                <a:gd name="T15" fmla="*/ 220663 h 206"/>
                <a:gd name="T16" fmla="*/ 168275 w 138"/>
                <a:gd name="T17" fmla="*/ 327025 h 206"/>
                <a:gd name="T18" fmla="*/ 219075 w 138"/>
                <a:gd name="T19" fmla="*/ 298450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206">
                  <a:moveTo>
                    <a:pt x="70" y="67"/>
                  </a:moveTo>
                  <a:lnTo>
                    <a:pt x="32" y="0"/>
                  </a:lnTo>
                  <a:lnTo>
                    <a:pt x="0" y="18"/>
                  </a:lnTo>
                  <a:lnTo>
                    <a:pt x="39" y="85"/>
                  </a:lnTo>
                  <a:lnTo>
                    <a:pt x="70" y="67"/>
                  </a:lnTo>
                  <a:close/>
                  <a:moveTo>
                    <a:pt x="138" y="188"/>
                  </a:moveTo>
                  <a:lnTo>
                    <a:pt x="101" y="122"/>
                  </a:lnTo>
                  <a:lnTo>
                    <a:pt x="69" y="139"/>
                  </a:lnTo>
                  <a:lnTo>
                    <a:pt x="106" y="206"/>
                  </a:lnTo>
                  <a:lnTo>
                    <a:pt x="138" y="18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37" name="Freeform 309"/>
            <p:cNvSpPr/>
            <p:nvPr/>
          </p:nvSpPr>
          <p:spPr bwMode="auto">
            <a:xfrm>
              <a:off x="1087438" y="496887"/>
              <a:ext cx="87313" cy="93662"/>
            </a:xfrm>
            <a:custGeom>
              <a:avLst/>
              <a:gdLst>
                <a:gd name="T0" fmla="*/ 87313 w 55"/>
                <a:gd name="T1" fmla="*/ 66675 h 59"/>
                <a:gd name="T2" fmla="*/ 50800 w 55"/>
                <a:gd name="T3" fmla="*/ 0 h 59"/>
                <a:gd name="T4" fmla="*/ 0 w 55"/>
                <a:gd name="T5" fmla="*/ 28575 h 59"/>
                <a:gd name="T6" fmla="*/ 36513 w 55"/>
                <a:gd name="T7" fmla="*/ 93662 h 59"/>
                <a:gd name="T8" fmla="*/ 87313 w 55"/>
                <a:gd name="T9" fmla="*/ 66675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59">
                  <a:moveTo>
                    <a:pt x="55" y="42"/>
                  </a:moveTo>
                  <a:lnTo>
                    <a:pt x="32" y="0"/>
                  </a:lnTo>
                  <a:lnTo>
                    <a:pt x="0" y="18"/>
                  </a:lnTo>
                  <a:lnTo>
                    <a:pt x="23" y="59"/>
                  </a:lnTo>
                  <a:lnTo>
                    <a:pt x="55"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38" name="Freeform 310"/>
            <p:cNvSpPr/>
            <p:nvPr/>
          </p:nvSpPr>
          <p:spPr bwMode="auto">
            <a:xfrm>
              <a:off x="1087438" y="496887"/>
              <a:ext cx="87313" cy="93662"/>
            </a:xfrm>
            <a:custGeom>
              <a:avLst/>
              <a:gdLst>
                <a:gd name="T0" fmla="*/ 87313 w 55"/>
                <a:gd name="T1" fmla="*/ 66675 h 59"/>
                <a:gd name="T2" fmla="*/ 50800 w 55"/>
                <a:gd name="T3" fmla="*/ 0 h 59"/>
                <a:gd name="T4" fmla="*/ 0 w 55"/>
                <a:gd name="T5" fmla="*/ 28575 h 59"/>
                <a:gd name="T6" fmla="*/ 36513 w 55"/>
                <a:gd name="T7" fmla="*/ 93662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59">
                  <a:moveTo>
                    <a:pt x="55" y="42"/>
                  </a:moveTo>
                  <a:lnTo>
                    <a:pt x="32" y="0"/>
                  </a:lnTo>
                  <a:lnTo>
                    <a:pt x="0" y="18"/>
                  </a:lnTo>
                  <a:lnTo>
                    <a:pt x="23" y="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39" name="Freeform 311"/>
            <p:cNvSpPr/>
            <p:nvPr/>
          </p:nvSpPr>
          <p:spPr bwMode="auto">
            <a:xfrm>
              <a:off x="1125538" y="1243012"/>
              <a:ext cx="95250" cy="92075"/>
            </a:xfrm>
            <a:custGeom>
              <a:avLst/>
              <a:gdLst>
                <a:gd name="T0" fmla="*/ 95250 w 60"/>
                <a:gd name="T1" fmla="*/ 49213 h 58"/>
                <a:gd name="T2" fmla="*/ 38100 w 60"/>
                <a:gd name="T3" fmla="*/ 0 h 58"/>
                <a:gd name="T4" fmla="*/ 0 w 60"/>
                <a:gd name="T5" fmla="*/ 42863 h 58"/>
                <a:gd name="T6" fmla="*/ 57150 w 60"/>
                <a:gd name="T7" fmla="*/ 92075 h 58"/>
                <a:gd name="T8" fmla="*/ 95250 w 60"/>
                <a:gd name="T9" fmla="*/ 49213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8">
                  <a:moveTo>
                    <a:pt x="60" y="31"/>
                  </a:moveTo>
                  <a:lnTo>
                    <a:pt x="24" y="0"/>
                  </a:lnTo>
                  <a:lnTo>
                    <a:pt x="0" y="27"/>
                  </a:lnTo>
                  <a:lnTo>
                    <a:pt x="36" y="58"/>
                  </a:lnTo>
                  <a:lnTo>
                    <a:pt x="60"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40" name="Freeform 312"/>
            <p:cNvSpPr/>
            <p:nvPr/>
          </p:nvSpPr>
          <p:spPr bwMode="auto">
            <a:xfrm>
              <a:off x="1125538" y="1243012"/>
              <a:ext cx="95250" cy="92075"/>
            </a:xfrm>
            <a:custGeom>
              <a:avLst/>
              <a:gdLst>
                <a:gd name="T0" fmla="*/ 95250 w 60"/>
                <a:gd name="T1" fmla="*/ 49213 h 58"/>
                <a:gd name="T2" fmla="*/ 38100 w 60"/>
                <a:gd name="T3" fmla="*/ 0 h 58"/>
                <a:gd name="T4" fmla="*/ 0 w 60"/>
                <a:gd name="T5" fmla="*/ 42863 h 58"/>
                <a:gd name="T6" fmla="*/ 57150 w 60"/>
                <a:gd name="T7" fmla="*/ 92075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58">
                  <a:moveTo>
                    <a:pt x="60" y="31"/>
                  </a:moveTo>
                  <a:lnTo>
                    <a:pt x="24" y="0"/>
                  </a:lnTo>
                  <a:lnTo>
                    <a:pt x="0" y="27"/>
                  </a:lnTo>
                  <a:lnTo>
                    <a:pt x="36"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41" name="Freeform 313"/>
            <p:cNvSpPr>
              <a:spLocks noEditPoints="1"/>
            </p:cNvSpPr>
            <p:nvPr/>
          </p:nvSpPr>
          <p:spPr bwMode="auto">
            <a:xfrm>
              <a:off x="790575" y="954087"/>
              <a:ext cx="296863" cy="268287"/>
            </a:xfrm>
            <a:custGeom>
              <a:avLst/>
              <a:gdLst>
                <a:gd name="T0" fmla="*/ 130175 w 187"/>
                <a:gd name="T1" fmla="*/ 79375 h 169"/>
                <a:gd name="T2" fmla="*/ 38100 w 187"/>
                <a:gd name="T3" fmla="*/ 0 h 169"/>
                <a:gd name="T4" fmla="*/ 0 w 187"/>
                <a:gd name="T5" fmla="*/ 42862 h 169"/>
                <a:gd name="T6" fmla="*/ 93663 w 187"/>
                <a:gd name="T7" fmla="*/ 123825 h 169"/>
                <a:gd name="T8" fmla="*/ 130175 w 187"/>
                <a:gd name="T9" fmla="*/ 79375 h 169"/>
                <a:gd name="T10" fmla="*/ 296863 w 187"/>
                <a:gd name="T11" fmla="*/ 223837 h 169"/>
                <a:gd name="T12" fmla="*/ 204788 w 187"/>
                <a:gd name="T13" fmla="*/ 144462 h 169"/>
                <a:gd name="T14" fmla="*/ 168275 w 187"/>
                <a:gd name="T15" fmla="*/ 187325 h 169"/>
                <a:gd name="T16" fmla="*/ 260350 w 187"/>
                <a:gd name="T17" fmla="*/ 268287 h 169"/>
                <a:gd name="T18" fmla="*/ 296863 w 187"/>
                <a:gd name="T19" fmla="*/ 223837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7" h="169">
                  <a:moveTo>
                    <a:pt x="82" y="50"/>
                  </a:moveTo>
                  <a:lnTo>
                    <a:pt x="24" y="0"/>
                  </a:lnTo>
                  <a:lnTo>
                    <a:pt x="0" y="27"/>
                  </a:lnTo>
                  <a:lnTo>
                    <a:pt x="59" y="78"/>
                  </a:lnTo>
                  <a:lnTo>
                    <a:pt x="82" y="50"/>
                  </a:lnTo>
                  <a:close/>
                  <a:moveTo>
                    <a:pt x="187" y="141"/>
                  </a:moveTo>
                  <a:lnTo>
                    <a:pt x="129" y="91"/>
                  </a:lnTo>
                  <a:lnTo>
                    <a:pt x="106" y="118"/>
                  </a:lnTo>
                  <a:lnTo>
                    <a:pt x="164" y="169"/>
                  </a:lnTo>
                  <a:lnTo>
                    <a:pt x="187" y="1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42" name="Freeform 314"/>
            <p:cNvSpPr/>
            <p:nvPr/>
          </p:nvSpPr>
          <p:spPr bwMode="auto">
            <a:xfrm>
              <a:off x="658813" y="839787"/>
              <a:ext cx="95250" cy="92075"/>
            </a:xfrm>
            <a:custGeom>
              <a:avLst/>
              <a:gdLst>
                <a:gd name="T0" fmla="*/ 95250 w 60"/>
                <a:gd name="T1" fmla="*/ 49213 h 58"/>
                <a:gd name="T2" fmla="*/ 38100 w 60"/>
                <a:gd name="T3" fmla="*/ 0 h 58"/>
                <a:gd name="T4" fmla="*/ 0 w 60"/>
                <a:gd name="T5" fmla="*/ 44450 h 58"/>
                <a:gd name="T6" fmla="*/ 57150 w 60"/>
                <a:gd name="T7" fmla="*/ 92075 h 58"/>
                <a:gd name="T8" fmla="*/ 95250 w 60"/>
                <a:gd name="T9" fmla="*/ 49213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8">
                  <a:moveTo>
                    <a:pt x="60" y="31"/>
                  </a:moveTo>
                  <a:lnTo>
                    <a:pt x="24" y="0"/>
                  </a:lnTo>
                  <a:lnTo>
                    <a:pt x="0" y="28"/>
                  </a:lnTo>
                  <a:lnTo>
                    <a:pt x="36" y="58"/>
                  </a:lnTo>
                  <a:lnTo>
                    <a:pt x="60"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43" name="Freeform 315"/>
            <p:cNvSpPr/>
            <p:nvPr/>
          </p:nvSpPr>
          <p:spPr bwMode="auto">
            <a:xfrm>
              <a:off x="658813" y="839787"/>
              <a:ext cx="95250" cy="92075"/>
            </a:xfrm>
            <a:custGeom>
              <a:avLst/>
              <a:gdLst>
                <a:gd name="T0" fmla="*/ 95250 w 60"/>
                <a:gd name="T1" fmla="*/ 49213 h 58"/>
                <a:gd name="T2" fmla="*/ 38100 w 60"/>
                <a:gd name="T3" fmla="*/ 0 h 58"/>
                <a:gd name="T4" fmla="*/ 0 w 60"/>
                <a:gd name="T5" fmla="*/ 44450 h 58"/>
                <a:gd name="T6" fmla="*/ 57150 w 60"/>
                <a:gd name="T7" fmla="*/ 92075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58">
                  <a:moveTo>
                    <a:pt x="60" y="31"/>
                  </a:moveTo>
                  <a:lnTo>
                    <a:pt x="24" y="0"/>
                  </a:lnTo>
                  <a:lnTo>
                    <a:pt x="0" y="28"/>
                  </a:lnTo>
                  <a:lnTo>
                    <a:pt x="36"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44" name="Freeform 316"/>
            <p:cNvSpPr/>
            <p:nvPr/>
          </p:nvSpPr>
          <p:spPr bwMode="auto">
            <a:xfrm>
              <a:off x="955675" y="1531937"/>
              <a:ext cx="92075" cy="80962"/>
            </a:xfrm>
            <a:custGeom>
              <a:avLst/>
              <a:gdLst>
                <a:gd name="T0" fmla="*/ 92075 w 58"/>
                <a:gd name="T1" fmla="*/ 26987 h 51"/>
                <a:gd name="T2" fmla="*/ 22225 w 58"/>
                <a:gd name="T3" fmla="*/ 0 h 51"/>
                <a:gd name="T4" fmla="*/ 0 w 58"/>
                <a:gd name="T5" fmla="*/ 53975 h 51"/>
                <a:gd name="T6" fmla="*/ 71438 w 58"/>
                <a:gd name="T7" fmla="*/ 80962 h 51"/>
                <a:gd name="T8" fmla="*/ 92075 w 58"/>
                <a:gd name="T9" fmla="*/ 26987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1">
                  <a:moveTo>
                    <a:pt x="58" y="17"/>
                  </a:moveTo>
                  <a:lnTo>
                    <a:pt x="14" y="0"/>
                  </a:lnTo>
                  <a:lnTo>
                    <a:pt x="0" y="34"/>
                  </a:lnTo>
                  <a:lnTo>
                    <a:pt x="45" y="51"/>
                  </a:lnTo>
                  <a:lnTo>
                    <a:pt x="58"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45" name="Freeform 317"/>
            <p:cNvSpPr/>
            <p:nvPr/>
          </p:nvSpPr>
          <p:spPr bwMode="auto">
            <a:xfrm>
              <a:off x="955675" y="1531937"/>
              <a:ext cx="92075" cy="80962"/>
            </a:xfrm>
            <a:custGeom>
              <a:avLst/>
              <a:gdLst>
                <a:gd name="T0" fmla="*/ 92075 w 58"/>
                <a:gd name="T1" fmla="*/ 26987 h 51"/>
                <a:gd name="T2" fmla="*/ 22225 w 58"/>
                <a:gd name="T3" fmla="*/ 0 h 51"/>
                <a:gd name="T4" fmla="*/ 0 w 58"/>
                <a:gd name="T5" fmla="*/ 53975 h 51"/>
                <a:gd name="T6" fmla="*/ 71438 w 58"/>
                <a:gd name="T7" fmla="*/ 80962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51">
                  <a:moveTo>
                    <a:pt x="58" y="17"/>
                  </a:moveTo>
                  <a:lnTo>
                    <a:pt x="14" y="0"/>
                  </a:lnTo>
                  <a:lnTo>
                    <a:pt x="0" y="34"/>
                  </a:lnTo>
                  <a:lnTo>
                    <a:pt x="45" y="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46" name="Freeform 318"/>
            <p:cNvSpPr>
              <a:spLocks noEditPoints="1"/>
            </p:cNvSpPr>
            <p:nvPr/>
          </p:nvSpPr>
          <p:spPr bwMode="auto">
            <a:xfrm>
              <a:off x="541338" y="1374775"/>
              <a:ext cx="342900" cy="174625"/>
            </a:xfrm>
            <a:custGeom>
              <a:avLst/>
              <a:gdLst>
                <a:gd name="T0" fmla="*/ 134938 w 216"/>
                <a:gd name="T1" fmla="*/ 42863 h 110"/>
                <a:gd name="T2" fmla="*/ 20638 w 216"/>
                <a:gd name="T3" fmla="*/ 0 h 110"/>
                <a:gd name="T4" fmla="*/ 0 w 216"/>
                <a:gd name="T5" fmla="*/ 52388 h 110"/>
                <a:gd name="T6" fmla="*/ 115888 w 216"/>
                <a:gd name="T7" fmla="*/ 96838 h 110"/>
                <a:gd name="T8" fmla="*/ 134938 w 216"/>
                <a:gd name="T9" fmla="*/ 42863 h 110"/>
                <a:gd name="T10" fmla="*/ 342900 w 216"/>
                <a:gd name="T11" fmla="*/ 120650 h 110"/>
                <a:gd name="T12" fmla="*/ 228600 w 216"/>
                <a:gd name="T13" fmla="*/ 77788 h 110"/>
                <a:gd name="T14" fmla="*/ 206375 w 216"/>
                <a:gd name="T15" fmla="*/ 131763 h 110"/>
                <a:gd name="T16" fmla="*/ 323850 w 216"/>
                <a:gd name="T17" fmla="*/ 174625 h 110"/>
                <a:gd name="T18" fmla="*/ 342900 w 216"/>
                <a:gd name="T19" fmla="*/ 120650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 h="110">
                  <a:moveTo>
                    <a:pt x="85" y="27"/>
                  </a:moveTo>
                  <a:lnTo>
                    <a:pt x="13" y="0"/>
                  </a:lnTo>
                  <a:lnTo>
                    <a:pt x="0" y="33"/>
                  </a:lnTo>
                  <a:lnTo>
                    <a:pt x="73" y="61"/>
                  </a:lnTo>
                  <a:lnTo>
                    <a:pt x="85" y="27"/>
                  </a:lnTo>
                  <a:close/>
                  <a:moveTo>
                    <a:pt x="216" y="76"/>
                  </a:moveTo>
                  <a:lnTo>
                    <a:pt x="144" y="49"/>
                  </a:lnTo>
                  <a:lnTo>
                    <a:pt x="130" y="83"/>
                  </a:lnTo>
                  <a:lnTo>
                    <a:pt x="204" y="110"/>
                  </a:lnTo>
                  <a:lnTo>
                    <a:pt x="216" y="7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47" name="Freeform 319"/>
            <p:cNvSpPr/>
            <p:nvPr/>
          </p:nvSpPr>
          <p:spPr bwMode="auto">
            <a:xfrm>
              <a:off x="377825" y="1311275"/>
              <a:ext cx="92075" cy="80962"/>
            </a:xfrm>
            <a:custGeom>
              <a:avLst/>
              <a:gdLst>
                <a:gd name="T0" fmla="*/ 92075 w 58"/>
                <a:gd name="T1" fmla="*/ 26987 h 51"/>
                <a:gd name="T2" fmla="*/ 22225 w 58"/>
                <a:gd name="T3" fmla="*/ 0 h 51"/>
                <a:gd name="T4" fmla="*/ 0 w 58"/>
                <a:gd name="T5" fmla="*/ 53975 h 51"/>
                <a:gd name="T6" fmla="*/ 71438 w 58"/>
                <a:gd name="T7" fmla="*/ 80962 h 51"/>
                <a:gd name="T8" fmla="*/ 92075 w 58"/>
                <a:gd name="T9" fmla="*/ 26987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51">
                  <a:moveTo>
                    <a:pt x="58" y="17"/>
                  </a:moveTo>
                  <a:lnTo>
                    <a:pt x="14" y="0"/>
                  </a:lnTo>
                  <a:lnTo>
                    <a:pt x="0" y="34"/>
                  </a:lnTo>
                  <a:lnTo>
                    <a:pt x="45" y="51"/>
                  </a:lnTo>
                  <a:lnTo>
                    <a:pt x="58"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48" name="Freeform 320"/>
            <p:cNvSpPr/>
            <p:nvPr/>
          </p:nvSpPr>
          <p:spPr bwMode="auto">
            <a:xfrm>
              <a:off x="377825" y="1311275"/>
              <a:ext cx="92075" cy="80962"/>
            </a:xfrm>
            <a:custGeom>
              <a:avLst/>
              <a:gdLst>
                <a:gd name="T0" fmla="*/ 92075 w 58"/>
                <a:gd name="T1" fmla="*/ 26987 h 51"/>
                <a:gd name="T2" fmla="*/ 22225 w 58"/>
                <a:gd name="T3" fmla="*/ 0 h 51"/>
                <a:gd name="T4" fmla="*/ 0 w 58"/>
                <a:gd name="T5" fmla="*/ 53975 h 51"/>
                <a:gd name="T6" fmla="*/ 71438 w 58"/>
                <a:gd name="T7" fmla="*/ 80962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51">
                  <a:moveTo>
                    <a:pt x="58" y="17"/>
                  </a:moveTo>
                  <a:lnTo>
                    <a:pt x="14" y="0"/>
                  </a:lnTo>
                  <a:lnTo>
                    <a:pt x="0" y="34"/>
                  </a:lnTo>
                  <a:lnTo>
                    <a:pt x="45" y="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49" name="Freeform 321"/>
            <p:cNvSpPr/>
            <p:nvPr/>
          </p:nvSpPr>
          <p:spPr bwMode="auto">
            <a:xfrm>
              <a:off x="942975" y="2182812"/>
              <a:ext cx="90488" cy="79375"/>
            </a:xfrm>
            <a:custGeom>
              <a:avLst/>
              <a:gdLst>
                <a:gd name="T0" fmla="*/ 71438 w 57"/>
                <a:gd name="T1" fmla="*/ 0 h 50"/>
                <a:gd name="T2" fmla="*/ 0 w 57"/>
                <a:gd name="T3" fmla="*/ 25400 h 50"/>
                <a:gd name="T4" fmla="*/ 20638 w 57"/>
                <a:gd name="T5" fmla="*/ 79375 h 50"/>
                <a:gd name="T6" fmla="*/ 90488 w 57"/>
                <a:gd name="T7" fmla="*/ 53975 h 50"/>
                <a:gd name="T8" fmla="*/ 71438 w 57"/>
                <a:gd name="T9" fmla="*/ 0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0">
                  <a:moveTo>
                    <a:pt x="45" y="0"/>
                  </a:moveTo>
                  <a:lnTo>
                    <a:pt x="0" y="16"/>
                  </a:lnTo>
                  <a:lnTo>
                    <a:pt x="13" y="50"/>
                  </a:lnTo>
                  <a:lnTo>
                    <a:pt x="57" y="34"/>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50" name="Freeform 322"/>
            <p:cNvSpPr/>
            <p:nvPr/>
          </p:nvSpPr>
          <p:spPr bwMode="auto">
            <a:xfrm>
              <a:off x="942975" y="2182812"/>
              <a:ext cx="90488" cy="79375"/>
            </a:xfrm>
            <a:custGeom>
              <a:avLst/>
              <a:gdLst>
                <a:gd name="T0" fmla="*/ 71438 w 57"/>
                <a:gd name="T1" fmla="*/ 0 h 50"/>
                <a:gd name="T2" fmla="*/ 0 w 57"/>
                <a:gd name="T3" fmla="*/ 25400 h 50"/>
                <a:gd name="T4" fmla="*/ 20638 w 57"/>
                <a:gd name="T5" fmla="*/ 79375 h 50"/>
                <a:gd name="T6" fmla="*/ 90488 w 57"/>
                <a:gd name="T7" fmla="*/ 53975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50">
                  <a:moveTo>
                    <a:pt x="45" y="0"/>
                  </a:moveTo>
                  <a:lnTo>
                    <a:pt x="0" y="16"/>
                  </a:lnTo>
                  <a:lnTo>
                    <a:pt x="13" y="50"/>
                  </a:lnTo>
                  <a:lnTo>
                    <a:pt x="57"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51" name="Freeform 323"/>
            <p:cNvSpPr>
              <a:spLocks noEditPoints="1"/>
            </p:cNvSpPr>
            <p:nvPr/>
          </p:nvSpPr>
          <p:spPr bwMode="auto">
            <a:xfrm>
              <a:off x="523875" y="2239962"/>
              <a:ext cx="344488" cy="166687"/>
            </a:xfrm>
            <a:custGeom>
              <a:avLst/>
              <a:gdLst>
                <a:gd name="T0" fmla="*/ 115888 w 217"/>
                <a:gd name="T1" fmla="*/ 71437 h 105"/>
                <a:gd name="T2" fmla="*/ 0 w 217"/>
                <a:gd name="T3" fmla="*/ 112712 h 105"/>
                <a:gd name="T4" fmla="*/ 19050 w 217"/>
                <a:gd name="T5" fmla="*/ 166687 h 105"/>
                <a:gd name="T6" fmla="*/ 134938 w 217"/>
                <a:gd name="T7" fmla="*/ 127000 h 105"/>
                <a:gd name="T8" fmla="*/ 115888 w 217"/>
                <a:gd name="T9" fmla="*/ 71437 h 105"/>
                <a:gd name="T10" fmla="*/ 327025 w 217"/>
                <a:gd name="T11" fmla="*/ 0 h 105"/>
                <a:gd name="T12" fmla="*/ 209550 w 217"/>
                <a:gd name="T13" fmla="*/ 39687 h 105"/>
                <a:gd name="T14" fmla="*/ 228600 w 217"/>
                <a:gd name="T15" fmla="*/ 93662 h 105"/>
                <a:gd name="T16" fmla="*/ 344488 w 217"/>
                <a:gd name="T17" fmla="*/ 53975 h 105"/>
                <a:gd name="T18" fmla="*/ 327025 w 217"/>
                <a:gd name="T19" fmla="*/ 0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7" h="105">
                  <a:moveTo>
                    <a:pt x="73" y="45"/>
                  </a:moveTo>
                  <a:lnTo>
                    <a:pt x="0" y="71"/>
                  </a:lnTo>
                  <a:lnTo>
                    <a:pt x="12" y="105"/>
                  </a:lnTo>
                  <a:lnTo>
                    <a:pt x="85" y="80"/>
                  </a:lnTo>
                  <a:lnTo>
                    <a:pt x="73" y="45"/>
                  </a:lnTo>
                  <a:close/>
                  <a:moveTo>
                    <a:pt x="206" y="0"/>
                  </a:moveTo>
                  <a:lnTo>
                    <a:pt x="132" y="25"/>
                  </a:lnTo>
                  <a:lnTo>
                    <a:pt x="144" y="59"/>
                  </a:lnTo>
                  <a:lnTo>
                    <a:pt x="217" y="34"/>
                  </a:lnTo>
                  <a:lnTo>
                    <a:pt x="20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52" name="Freeform 324"/>
            <p:cNvSpPr/>
            <p:nvPr/>
          </p:nvSpPr>
          <p:spPr bwMode="auto">
            <a:xfrm>
              <a:off x="358775" y="2386012"/>
              <a:ext cx="90488" cy="77787"/>
            </a:xfrm>
            <a:custGeom>
              <a:avLst/>
              <a:gdLst>
                <a:gd name="T0" fmla="*/ 71438 w 57"/>
                <a:gd name="T1" fmla="*/ 0 h 49"/>
                <a:gd name="T2" fmla="*/ 0 w 57"/>
                <a:gd name="T3" fmla="*/ 23812 h 49"/>
                <a:gd name="T4" fmla="*/ 19050 w 57"/>
                <a:gd name="T5" fmla="*/ 77787 h 49"/>
                <a:gd name="T6" fmla="*/ 90488 w 57"/>
                <a:gd name="T7" fmla="*/ 52387 h 49"/>
                <a:gd name="T8" fmla="*/ 71438 w 57"/>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49">
                  <a:moveTo>
                    <a:pt x="45" y="0"/>
                  </a:moveTo>
                  <a:lnTo>
                    <a:pt x="0" y="15"/>
                  </a:lnTo>
                  <a:lnTo>
                    <a:pt x="12" y="49"/>
                  </a:lnTo>
                  <a:lnTo>
                    <a:pt x="57" y="33"/>
                  </a:lnTo>
                  <a:lnTo>
                    <a:pt x="4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53" name="Freeform 325"/>
            <p:cNvSpPr/>
            <p:nvPr/>
          </p:nvSpPr>
          <p:spPr bwMode="auto">
            <a:xfrm>
              <a:off x="358775" y="2386012"/>
              <a:ext cx="90488" cy="77787"/>
            </a:xfrm>
            <a:custGeom>
              <a:avLst/>
              <a:gdLst>
                <a:gd name="T0" fmla="*/ 71438 w 57"/>
                <a:gd name="T1" fmla="*/ 0 h 49"/>
                <a:gd name="T2" fmla="*/ 0 w 57"/>
                <a:gd name="T3" fmla="*/ 23812 h 49"/>
                <a:gd name="T4" fmla="*/ 19050 w 57"/>
                <a:gd name="T5" fmla="*/ 77787 h 49"/>
                <a:gd name="T6" fmla="*/ 90488 w 57"/>
                <a:gd name="T7" fmla="*/ 5238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49">
                  <a:moveTo>
                    <a:pt x="45" y="0"/>
                  </a:moveTo>
                  <a:lnTo>
                    <a:pt x="0" y="15"/>
                  </a:lnTo>
                  <a:lnTo>
                    <a:pt x="12" y="49"/>
                  </a:lnTo>
                  <a:lnTo>
                    <a:pt x="57" y="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54" name="Freeform 326"/>
            <p:cNvSpPr/>
            <p:nvPr/>
          </p:nvSpPr>
          <p:spPr bwMode="auto">
            <a:xfrm>
              <a:off x="1100138" y="2465387"/>
              <a:ext cx="95250" cy="92075"/>
            </a:xfrm>
            <a:custGeom>
              <a:avLst/>
              <a:gdLst>
                <a:gd name="T0" fmla="*/ 60325 w 60"/>
                <a:gd name="T1" fmla="*/ 0 h 58"/>
                <a:gd name="T2" fmla="*/ 0 w 60"/>
                <a:gd name="T3" fmla="*/ 49213 h 58"/>
                <a:gd name="T4" fmla="*/ 36513 w 60"/>
                <a:gd name="T5" fmla="*/ 92075 h 58"/>
                <a:gd name="T6" fmla="*/ 95250 w 60"/>
                <a:gd name="T7" fmla="*/ 44450 h 58"/>
                <a:gd name="T8" fmla="*/ 60325 w 60"/>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8">
                  <a:moveTo>
                    <a:pt x="38" y="0"/>
                  </a:moveTo>
                  <a:lnTo>
                    <a:pt x="0" y="31"/>
                  </a:lnTo>
                  <a:lnTo>
                    <a:pt x="23" y="58"/>
                  </a:lnTo>
                  <a:lnTo>
                    <a:pt x="60" y="28"/>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55" name="Freeform 327"/>
            <p:cNvSpPr/>
            <p:nvPr/>
          </p:nvSpPr>
          <p:spPr bwMode="auto">
            <a:xfrm>
              <a:off x="1100138" y="2465387"/>
              <a:ext cx="95250" cy="92075"/>
            </a:xfrm>
            <a:custGeom>
              <a:avLst/>
              <a:gdLst>
                <a:gd name="T0" fmla="*/ 60325 w 60"/>
                <a:gd name="T1" fmla="*/ 0 h 58"/>
                <a:gd name="T2" fmla="*/ 0 w 60"/>
                <a:gd name="T3" fmla="*/ 49213 h 58"/>
                <a:gd name="T4" fmla="*/ 36513 w 60"/>
                <a:gd name="T5" fmla="*/ 92075 h 58"/>
                <a:gd name="T6" fmla="*/ 95250 w 60"/>
                <a:gd name="T7" fmla="*/ 44450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58">
                  <a:moveTo>
                    <a:pt x="38" y="0"/>
                  </a:moveTo>
                  <a:lnTo>
                    <a:pt x="0" y="31"/>
                  </a:lnTo>
                  <a:lnTo>
                    <a:pt x="23" y="58"/>
                  </a:lnTo>
                  <a:lnTo>
                    <a:pt x="60"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56" name="Freeform 328"/>
            <p:cNvSpPr>
              <a:spLocks noEditPoints="1"/>
            </p:cNvSpPr>
            <p:nvPr/>
          </p:nvSpPr>
          <p:spPr bwMode="auto">
            <a:xfrm>
              <a:off x="757238" y="2574925"/>
              <a:ext cx="301625" cy="261937"/>
            </a:xfrm>
            <a:custGeom>
              <a:avLst/>
              <a:gdLst>
                <a:gd name="T0" fmla="*/ 95250 w 190"/>
                <a:gd name="T1" fmla="*/ 139700 h 165"/>
                <a:gd name="T2" fmla="*/ 0 w 190"/>
                <a:gd name="T3" fmla="*/ 215900 h 165"/>
                <a:gd name="T4" fmla="*/ 34925 w 190"/>
                <a:gd name="T5" fmla="*/ 261937 h 165"/>
                <a:gd name="T6" fmla="*/ 130175 w 190"/>
                <a:gd name="T7" fmla="*/ 184150 h 165"/>
                <a:gd name="T8" fmla="*/ 95250 w 190"/>
                <a:gd name="T9" fmla="*/ 139700 h 165"/>
                <a:gd name="T10" fmla="*/ 266700 w 190"/>
                <a:gd name="T11" fmla="*/ 0 h 165"/>
                <a:gd name="T12" fmla="*/ 171450 w 190"/>
                <a:gd name="T13" fmla="*/ 79375 h 165"/>
                <a:gd name="T14" fmla="*/ 207963 w 190"/>
                <a:gd name="T15" fmla="*/ 122237 h 165"/>
                <a:gd name="T16" fmla="*/ 301625 w 190"/>
                <a:gd name="T17" fmla="*/ 44450 h 165"/>
                <a:gd name="T18" fmla="*/ 266700 w 190"/>
                <a:gd name="T19" fmla="*/ 0 h 1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 h="165">
                  <a:moveTo>
                    <a:pt x="60" y="88"/>
                  </a:moveTo>
                  <a:lnTo>
                    <a:pt x="0" y="136"/>
                  </a:lnTo>
                  <a:lnTo>
                    <a:pt x="22" y="165"/>
                  </a:lnTo>
                  <a:lnTo>
                    <a:pt x="82" y="116"/>
                  </a:lnTo>
                  <a:lnTo>
                    <a:pt x="60" y="88"/>
                  </a:lnTo>
                  <a:close/>
                  <a:moveTo>
                    <a:pt x="168" y="0"/>
                  </a:moveTo>
                  <a:lnTo>
                    <a:pt x="108" y="50"/>
                  </a:lnTo>
                  <a:lnTo>
                    <a:pt x="131" y="77"/>
                  </a:lnTo>
                  <a:lnTo>
                    <a:pt x="190" y="28"/>
                  </a:lnTo>
                  <a:lnTo>
                    <a:pt x="16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57" name="Freeform 329"/>
            <p:cNvSpPr/>
            <p:nvPr/>
          </p:nvSpPr>
          <p:spPr bwMode="auto">
            <a:xfrm>
              <a:off x="620713" y="2854325"/>
              <a:ext cx="95250" cy="93662"/>
            </a:xfrm>
            <a:custGeom>
              <a:avLst/>
              <a:gdLst>
                <a:gd name="T0" fmla="*/ 58738 w 60"/>
                <a:gd name="T1" fmla="*/ 0 h 59"/>
                <a:gd name="T2" fmla="*/ 0 w 60"/>
                <a:gd name="T3" fmla="*/ 47625 h 59"/>
                <a:gd name="T4" fmla="*/ 36513 w 60"/>
                <a:gd name="T5" fmla="*/ 93662 h 59"/>
                <a:gd name="T6" fmla="*/ 95250 w 60"/>
                <a:gd name="T7" fmla="*/ 44450 h 59"/>
                <a:gd name="T8" fmla="*/ 58738 w 60"/>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9">
                  <a:moveTo>
                    <a:pt x="37" y="0"/>
                  </a:moveTo>
                  <a:lnTo>
                    <a:pt x="0" y="30"/>
                  </a:lnTo>
                  <a:lnTo>
                    <a:pt x="23" y="59"/>
                  </a:lnTo>
                  <a:lnTo>
                    <a:pt x="60" y="28"/>
                  </a:lnTo>
                  <a:lnTo>
                    <a:pt x="3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58" name="Freeform 330"/>
            <p:cNvSpPr/>
            <p:nvPr/>
          </p:nvSpPr>
          <p:spPr bwMode="auto">
            <a:xfrm>
              <a:off x="620713" y="2854325"/>
              <a:ext cx="95250" cy="93662"/>
            </a:xfrm>
            <a:custGeom>
              <a:avLst/>
              <a:gdLst>
                <a:gd name="T0" fmla="*/ 58738 w 60"/>
                <a:gd name="T1" fmla="*/ 0 h 59"/>
                <a:gd name="T2" fmla="*/ 0 w 60"/>
                <a:gd name="T3" fmla="*/ 47625 h 59"/>
                <a:gd name="T4" fmla="*/ 36513 w 60"/>
                <a:gd name="T5" fmla="*/ 93662 h 59"/>
                <a:gd name="T6" fmla="*/ 95250 w 60"/>
                <a:gd name="T7" fmla="*/ 4445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59">
                  <a:moveTo>
                    <a:pt x="37" y="0"/>
                  </a:moveTo>
                  <a:lnTo>
                    <a:pt x="0" y="30"/>
                  </a:lnTo>
                  <a:lnTo>
                    <a:pt x="23" y="59"/>
                  </a:lnTo>
                  <a:lnTo>
                    <a:pt x="60"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59" name="Freeform 331"/>
            <p:cNvSpPr/>
            <p:nvPr/>
          </p:nvSpPr>
          <p:spPr bwMode="auto">
            <a:xfrm>
              <a:off x="1354138" y="2682875"/>
              <a:ext cx="88900" cy="93662"/>
            </a:xfrm>
            <a:custGeom>
              <a:avLst/>
              <a:gdLst>
                <a:gd name="T0" fmla="*/ 38100 w 56"/>
                <a:gd name="T1" fmla="*/ 0 h 59"/>
                <a:gd name="T2" fmla="*/ 0 w 56"/>
                <a:gd name="T3" fmla="*/ 63500 h 59"/>
                <a:gd name="T4" fmla="*/ 49213 w 56"/>
                <a:gd name="T5" fmla="*/ 93662 h 59"/>
                <a:gd name="T6" fmla="*/ 88900 w 56"/>
                <a:gd name="T7" fmla="*/ 30162 h 59"/>
                <a:gd name="T8" fmla="*/ 38100 w 56"/>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59">
                  <a:moveTo>
                    <a:pt x="24" y="0"/>
                  </a:moveTo>
                  <a:lnTo>
                    <a:pt x="0" y="40"/>
                  </a:lnTo>
                  <a:lnTo>
                    <a:pt x="31" y="59"/>
                  </a:lnTo>
                  <a:lnTo>
                    <a:pt x="56" y="19"/>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60" name="Freeform 332"/>
            <p:cNvSpPr/>
            <p:nvPr/>
          </p:nvSpPr>
          <p:spPr bwMode="auto">
            <a:xfrm>
              <a:off x="1354138" y="2682875"/>
              <a:ext cx="88900" cy="93662"/>
            </a:xfrm>
            <a:custGeom>
              <a:avLst/>
              <a:gdLst>
                <a:gd name="T0" fmla="*/ 38100 w 56"/>
                <a:gd name="T1" fmla="*/ 0 h 59"/>
                <a:gd name="T2" fmla="*/ 0 w 56"/>
                <a:gd name="T3" fmla="*/ 63500 h 59"/>
                <a:gd name="T4" fmla="*/ 49213 w 56"/>
                <a:gd name="T5" fmla="*/ 93662 h 59"/>
                <a:gd name="T6" fmla="*/ 88900 w 56"/>
                <a:gd name="T7" fmla="*/ 30162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59">
                  <a:moveTo>
                    <a:pt x="24" y="0"/>
                  </a:moveTo>
                  <a:lnTo>
                    <a:pt x="0" y="40"/>
                  </a:lnTo>
                  <a:lnTo>
                    <a:pt x="31" y="59"/>
                  </a:lnTo>
                  <a:lnTo>
                    <a:pt x="56"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61" name="Freeform 333"/>
            <p:cNvSpPr>
              <a:spLocks noEditPoints="1"/>
            </p:cNvSpPr>
            <p:nvPr/>
          </p:nvSpPr>
          <p:spPr bwMode="auto">
            <a:xfrm>
              <a:off x="1127125" y="2832100"/>
              <a:ext cx="225425" cy="323850"/>
            </a:xfrm>
            <a:custGeom>
              <a:avLst/>
              <a:gdLst>
                <a:gd name="T0" fmla="*/ 63500 w 142"/>
                <a:gd name="T1" fmla="*/ 190500 h 204"/>
                <a:gd name="T2" fmla="*/ 0 w 142"/>
                <a:gd name="T3" fmla="*/ 293688 h 204"/>
                <a:gd name="T4" fmla="*/ 49213 w 142"/>
                <a:gd name="T5" fmla="*/ 323850 h 204"/>
                <a:gd name="T6" fmla="*/ 111125 w 142"/>
                <a:gd name="T7" fmla="*/ 219075 h 204"/>
                <a:gd name="T8" fmla="*/ 63500 w 142"/>
                <a:gd name="T9" fmla="*/ 190500 h 204"/>
                <a:gd name="T10" fmla="*/ 176213 w 142"/>
                <a:gd name="T11" fmla="*/ 0 h 204"/>
                <a:gd name="T12" fmla="*/ 112713 w 142"/>
                <a:gd name="T13" fmla="*/ 104775 h 204"/>
                <a:gd name="T14" fmla="*/ 163513 w 142"/>
                <a:gd name="T15" fmla="*/ 134938 h 204"/>
                <a:gd name="T16" fmla="*/ 225425 w 142"/>
                <a:gd name="T17" fmla="*/ 28575 h 204"/>
                <a:gd name="T18" fmla="*/ 176213 w 142"/>
                <a:gd name="T19" fmla="*/ 0 h 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2" h="204">
                  <a:moveTo>
                    <a:pt x="40" y="120"/>
                  </a:moveTo>
                  <a:lnTo>
                    <a:pt x="0" y="185"/>
                  </a:lnTo>
                  <a:lnTo>
                    <a:pt x="31" y="204"/>
                  </a:lnTo>
                  <a:lnTo>
                    <a:pt x="70" y="138"/>
                  </a:lnTo>
                  <a:lnTo>
                    <a:pt x="40" y="120"/>
                  </a:lnTo>
                  <a:close/>
                  <a:moveTo>
                    <a:pt x="111" y="0"/>
                  </a:moveTo>
                  <a:lnTo>
                    <a:pt x="71" y="66"/>
                  </a:lnTo>
                  <a:lnTo>
                    <a:pt x="103" y="85"/>
                  </a:lnTo>
                  <a:lnTo>
                    <a:pt x="142" y="18"/>
                  </a:lnTo>
                  <a:lnTo>
                    <a:pt x="11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62" name="Freeform 334"/>
            <p:cNvSpPr/>
            <p:nvPr/>
          </p:nvSpPr>
          <p:spPr bwMode="auto">
            <a:xfrm>
              <a:off x="1036638" y="3209925"/>
              <a:ext cx="87313" cy="95250"/>
            </a:xfrm>
            <a:custGeom>
              <a:avLst/>
              <a:gdLst>
                <a:gd name="T0" fmla="*/ 39688 w 55"/>
                <a:gd name="T1" fmla="*/ 0 h 60"/>
                <a:gd name="T2" fmla="*/ 0 w 55"/>
                <a:gd name="T3" fmla="*/ 65088 h 60"/>
                <a:gd name="T4" fmla="*/ 49213 w 55"/>
                <a:gd name="T5" fmla="*/ 95250 h 60"/>
                <a:gd name="T6" fmla="*/ 87313 w 55"/>
                <a:gd name="T7" fmla="*/ 30163 h 60"/>
                <a:gd name="T8" fmla="*/ 39688 w 55"/>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0">
                  <a:moveTo>
                    <a:pt x="25" y="0"/>
                  </a:moveTo>
                  <a:lnTo>
                    <a:pt x="0" y="41"/>
                  </a:lnTo>
                  <a:lnTo>
                    <a:pt x="31" y="60"/>
                  </a:lnTo>
                  <a:lnTo>
                    <a:pt x="55" y="19"/>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63" name="Freeform 335"/>
            <p:cNvSpPr/>
            <p:nvPr/>
          </p:nvSpPr>
          <p:spPr bwMode="auto">
            <a:xfrm>
              <a:off x="1036638" y="3209925"/>
              <a:ext cx="87313" cy="95250"/>
            </a:xfrm>
            <a:custGeom>
              <a:avLst/>
              <a:gdLst>
                <a:gd name="T0" fmla="*/ 39688 w 55"/>
                <a:gd name="T1" fmla="*/ 0 h 60"/>
                <a:gd name="T2" fmla="*/ 0 w 55"/>
                <a:gd name="T3" fmla="*/ 65088 h 60"/>
                <a:gd name="T4" fmla="*/ 49213 w 55"/>
                <a:gd name="T5" fmla="*/ 95250 h 60"/>
                <a:gd name="T6" fmla="*/ 87313 w 55"/>
                <a:gd name="T7" fmla="*/ 30163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60">
                  <a:moveTo>
                    <a:pt x="25" y="0"/>
                  </a:moveTo>
                  <a:lnTo>
                    <a:pt x="0" y="41"/>
                  </a:lnTo>
                  <a:lnTo>
                    <a:pt x="31" y="60"/>
                  </a:lnTo>
                  <a:lnTo>
                    <a:pt x="55"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64" name="Freeform 336"/>
            <p:cNvSpPr/>
            <p:nvPr/>
          </p:nvSpPr>
          <p:spPr bwMode="auto">
            <a:xfrm>
              <a:off x="1673225" y="2806700"/>
              <a:ext cx="69850" cy="85725"/>
            </a:xfrm>
            <a:custGeom>
              <a:avLst/>
              <a:gdLst>
                <a:gd name="T0" fmla="*/ 14288 w 44"/>
                <a:gd name="T1" fmla="*/ 0 h 54"/>
                <a:gd name="T2" fmla="*/ 0 w 44"/>
                <a:gd name="T3" fmla="*/ 74613 h 54"/>
                <a:gd name="T4" fmla="*/ 55563 w 44"/>
                <a:gd name="T5" fmla="*/ 85725 h 54"/>
                <a:gd name="T6" fmla="*/ 69850 w 44"/>
                <a:gd name="T7" fmla="*/ 11113 h 54"/>
                <a:gd name="T8" fmla="*/ 14288 w 44"/>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54">
                  <a:moveTo>
                    <a:pt x="9" y="0"/>
                  </a:moveTo>
                  <a:lnTo>
                    <a:pt x="0" y="47"/>
                  </a:lnTo>
                  <a:lnTo>
                    <a:pt x="35" y="54"/>
                  </a:lnTo>
                  <a:lnTo>
                    <a:pt x="44" y="7"/>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65" name="Freeform 337"/>
            <p:cNvSpPr/>
            <p:nvPr/>
          </p:nvSpPr>
          <p:spPr bwMode="auto">
            <a:xfrm>
              <a:off x="1673225" y="2806700"/>
              <a:ext cx="69850" cy="85725"/>
            </a:xfrm>
            <a:custGeom>
              <a:avLst/>
              <a:gdLst>
                <a:gd name="T0" fmla="*/ 14288 w 44"/>
                <a:gd name="T1" fmla="*/ 0 h 54"/>
                <a:gd name="T2" fmla="*/ 0 w 44"/>
                <a:gd name="T3" fmla="*/ 74613 h 54"/>
                <a:gd name="T4" fmla="*/ 55563 w 44"/>
                <a:gd name="T5" fmla="*/ 85725 h 54"/>
                <a:gd name="T6" fmla="*/ 69850 w 44"/>
                <a:gd name="T7" fmla="*/ 11113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54">
                  <a:moveTo>
                    <a:pt x="9" y="0"/>
                  </a:moveTo>
                  <a:lnTo>
                    <a:pt x="0" y="47"/>
                  </a:lnTo>
                  <a:lnTo>
                    <a:pt x="35" y="54"/>
                  </a:lnTo>
                  <a:lnTo>
                    <a:pt x="44"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66" name="Freeform 338"/>
            <p:cNvSpPr>
              <a:spLocks noEditPoints="1"/>
            </p:cNvSpPr>
            <p:nvPr/>
          </p:nvSpPr>
          <p:spPr bwMode="auto">
            <a:xfrm>
              <a:off x="1589088" y="2978150"/>
              <a:ext cx="122238" cy="346075"/>
            </a:xfrm>
            <a:custGeom>
              <a:avLst/>
              <a:gdLst>
                <a:gd name="T0" fmla="*/ 23813 w 77"/>
                <a:gd name="T1" fmla="*/ 215900 h 218"/>
                <a:gd name="T2" fmla="*/ 0 w 77"/>
                <a:gd name="T3" fmla="*/ 336550 h 218"/>
                <a:gd name="T4" fmla="*/ 55563 w 77"/>
                <a:gd name="T5" fmla="*/ 346075 h 218"/>
                <a:gd name="T6" fmla="*/ 79375 w 77"/>
                <a:gd name="T7" fmla="*/ 227013 h 218"/>
                <a:gd name="T8" fmla="*/ 23813 w 77"/>
                <a:gd name="T9" fmla="*/ 215900 h 218"/>
                <a:gd name="T10" fmla="*/ 65088 w 77"/>
                <a:gd name="T11" fmla="*/ 0 h 218"/>
                <a:gd name="T12" fmla="*/ 41275 w 77"/>
                <a:gd name="T13" fmla="*/ 119063 h 218"/>
                <a:gd name="T14" fmla="*/ 98425 w 77"/>
                <a:gd name="T15" fmla="*/ 130175 h 218"/>
                <a:gd name="T16" fmla="*/ 122238 w 77"/>
                <a:gd name="T17" fmla="*/ 9525 h 218"/>
                <a:gd name="T18" fmla="*/ 65088 w 77"/>
                <a:gd name="T19" fmla="*/ 0 h 2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218">
                  <a:moveTo>
                    <a:pt x="15" y="136"/>
                  </a:moveTo>
                  <a:lnTo>
                    <a:pt x="0" y="212"/>
                  </a:lnTo>
                  <a:lnTo>
                    <a:pt x="35" y="218"/>
                  </a:lnTo>
                  <a:lnTo>
                    <a:pt x="50" y="143"/>
                  </a:lnTo>
                  <a:lnTo>
                    <a:pt x="15" y="136"/>
                  </a:lnTo>
                  <a:close/>
                  <a:moveTo>
                    <a:pt x="41" y="0"/>
                  </a:moveTo>
                  <a:lnTo>
                    <a:pt x="26" y="75"/>
                  </a:lnTo>
                  <a:lnTo>
                    <a:pt x="62" y="82"/>
                  </a:lnTo>
                  <a:lnTo>
                    <a:pt x="77" y="6"/>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67" name="Freeform 339"/>
            <p:cNvSpPr/>
            <p:nvPr/>
          </p:nvSpPr>
          <p:spPr bwMode="auto">
            <a:xfrm>
              <a:off x="1555750" y="3411537"/>
              <a:ext cx="71438" cy="85725"/>
            </a:xfrm>
            <a:custGeom>
              <a:avLst/>
              <a:gdLst>
                <a:gd name="T0" fmla="*/ 14288 w 45"/>
                <a:gd name="T1" fmla="*/ 0 h 54"/>
                <a:gd name="T2" fmla="*/ 0 w 45"/>
                <a:gd name="T3" fmla="*/ 74613 h 54"/>
                <a:gd name="T4" fmla="*/ 57150 w 45"/>
                <a:gd name="T5" fmla="*/ 85725 h 54"/>
                <a:gd name="T6" fmla="*/ 71438 w 45"/>
                <a:gd name="T7" fmla="*/ 9525 h 54"/>
                <a:gd name="T8" fmla="*/ 14288 w 45"/>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54">
                  <a:moveTo>
                    <a:pt x="9" y="0"/>
                  </a:moveTo>
                  <a:lnTo>
                    <a:pt x="0" y="47"/>
                  </a:lnTo>
                  <a:lnTo>
                    <a:pt x="36" y="54"/>
                  </a:lnTo>
                  <a:lnTo>
                    <a:pt x="45" y="6"/>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68" name="Freeform 340"/>
            <p:cNvSpPr/>
            <p:nvPr/>
          </p:nvSpPr>
          <p:spPr bwMode="auto">
            <a:xfrm>
              <a:off x="1555750" y="3411537"/>
              <a:ext cx="71438" cy="85725"/>
            </a:xfrm>
            <a:custGeom>
              <a:avLst/>
              <a:gdLst>
                <a:gd name="T0" fmla="*/ 14288 w 45"/>
                <a:gd name="T1" fmla="*/ 0 h 54"/>
                <a:gd name="T2" fmla="*/ 0 w 45"/>
                <a:gd name="T3" fmla="*/ 74613 h 54"/>
                <a:gd name="T4" fmla="*/ 57150 w 45"/>
                <a:gd name="T5" fmla="*/ 85725 h 54"/>
                <a:gd name="T6" fmla="*/ 71438 w 45"/>
                <a:gd name="T7" fmla="*/ 9525 h 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54">
                  <a:moveTo>
                    <a:pt x="9" y="0"/>
                  </a:moveTo>
                  <a:lnTo>
                    <a:pt x="0" y="47"/>
                  </a:lnTo>
                  <a:lnTo>
                    <a:pt x="36" y="54"/>
                  </a:lnTo>
                  <a:lnTo>
                    <a:pt x="45"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69" name="Freeform 341"/>
            <p:cNvSpPr/>
            <p:nvPr/>
          </p:nvSpPr>
          <p:spPr bwMode="auto">
            <a:xfrm>
              <a:off x="2006600" y="2814637"/>
              <a:ext cx="66675" cy="82550"/>
            </a:xfrm>
            <a:custGeom>
              <a:avLst/>
              <a:gdLst>
                <a:gd name="T0" fmla="*/ 0 w 42"/>
                <a:gd name="T1" fmla="*/ 9525 h 52"/>
                <a:gd name="T2" fmla="*/ 9525 w 42"/>
                <a:gd name="T3" fmla="*/ 82550 h 52"/>
                <a:gd name="T4" fmla="*/ 66675 w 42"/>
                <a:gd name="T5" fmla="*/ 73025 h 52"/>
                <a:gd name="T6" fmla="*/ 55563 w 42"/>
                <a:gd name="T7" fmla="*/ 0 h 52"/>
                <a:gd name="T8" fmla="*/ 0 w 42"/>
                <a:gd name="T9" fmla="*/ 9525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2">
                  <a:moveTo>
                    <a:pt x="0" y="6"/>
                  </a:moveTo>
                  <a:lnTo>
                    <a:pt x="6" y="52"/>
                  </a:lnTo>
                  <a:lnTo>
                    <a:pt x="42" y="46"/>
                  </a:lnTo>
                  <a:lnTo>
                    <a:pt x="35"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70" name="Freeform 342"/>
            <p:cNvSpPr/>
            <p:nvPr/>
          </p:nvSpPr>
          <p:spPr bwMode="auto">
            <a:xfrm>
              <a:off x="2006600" y="2814637"/>
              <a:ext cx="66675" cy="82550"/>
            </a:xfrm>
            <a:custGeom>
              <a:avLst/>
              <a:gdLst>
                <a:gd name="T0" fmla="*/ 0 w 42"/>
                <a:gd name="T1" fmla="*/ 9525 h 52"/>
                <a:gd name="T2" fmla="*/ 9525 w 42"/>
                <a:gd name="T3" fmla="*/ 82550 h 52"/>
                <a:gd name="T4" fmla="*/ 66675 w 42"/>
                <a:gd name="T5" fmla="*/ 73025 h 52"/>
                <a:gd name="T6" fmla="*/ 55563 w 42"/>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52">
                  <a:moveTo>
                    <a:pt x="0" y="6"/>
                  </a:moveTo>
                  <a:lnTo>
                    <a:pt x="6" y="52"/>
                  </a:lnTo>
                  <a:lnTo>
                    <a:pt x="42" y="46"/>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71" name="Freeform 343"/>
            <p:cNvSpPr>
              <a:spLocks noEditPoints="1"/>
            </p:cNvSpPr>
            <p:nvPr/>
          </p:nvSpPr>
          <p:spPr bwMode="auto">
            <a:xfrm>
              <a:off x="2033588" y="2986087"/>
              <a:ext cx="109538" cy="347662"/>
            </a:xfrm>
            <a:custGeom>
              <a:avLst/>
              <a:gdLst>
                <a:gd name="T0" fmla="*/ 34925 w 69"/>
                <a:gd name="T1" fmla="*/ 228600 h 219"/>
                <a:gd name="T2" fmla="*/ 53975 w 69"/>
                <a:gd name="T3" fmla="*/ 347662 h 219"/>
                <a:gd name="T4" fmla="*/ 109538 w 69"/>
                <a:gd name="T5" fmla="*/ 338137 h 219"/>
                <a:gd name="T6" fmla="*/ 90488 w 69"/>
                <a:gd name="T7" fmla="*/ 217487 h 219"/>
                <a:gd name="T8" fmla="*/ 34925 w 69"/>
                <a:gd name="T9" fmla="*/ 228600 h 219"/>
                <a:gd name="T10" fmla="*/ 0 w 69"/>
                <a:gd name="T11" fmla="*/ 9525 h 219"/>
                <a:gd name="T12" fmla="*/ 19050 w 69"/>
                <a:gd name="T13" fmla="*/ 130175 h 219"/>
                <a:gd name="T14" fmla="*/ 76200 w 69"/>
                <a:gd name="T15" fmla="*/ 120650 h 219"/>
                <a:gd name="T16" fmla="*/ 57150 w 69"/>
                <a:gd name="T17" fmla="*/ 0 h 219"/>
                <a:gd name="T18" fmla="*/ 0 w 69"/>
                <a:gd name="T19" fmla="*/ 9525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 h="219">
                  <a:moveTo>
                    <a:pt x="22" y="144"/>
                  </a:moveTo>
                  <a:lnTo>
                    <a:pt x="34" y="219"/>
                  </a:lnTo>
                  <a:lnTo>
                    <a:pt x="69" y="213"/>
                  </a:lnTo>
                  <a:lnTo>
                    <a:pt x="57" y="137"/>
                  </a:lnTo>
                  <a:lnTo>
                    <a:pt x="22" y="144"/>
                  </a:lnTo>
                  <a:close/>
                  <a:moveTo>
                    <a:pt x="0" y="6"/>
                  </a:moveTo>
                  <a:lnTo>
                    <a:pt x="12" y="82"/>
                  </a:lnTo>
                  <a:lnTo>
                    <a:pt x="48" y="76"/>
                  </a:lnTo>
                  <a:lnTo>
                    <a:pt x="36"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72" name="Freeform 344"/>
            <p:cNvSpPr/>
            <p:nvPr/>
          </p:nvSpPr>
          <p:spPr bwMode="auto">
            <a:xfrm>
              <a:off x="2105025" y="3421062"/>
              <a:ext cx="66675" cy="84137"/>
            </a:xfrm>
            <a:custGeom>
              <a:avLst/>
              <a:gdLst>
                <a:gd name="T0" fmla="*/ 0 w 42"/>
                <a:gd name="T1" fmla="*/ 9525 h 53"/>
                <a:gd name="T2" fmla="*/ 9525 w 42"/>
                <a:gd name="T3" fmla="*/ 84137 h 53"/>
                <a:gd name="T4" fmla="*/ 66675 w 42"/>
                <a:gd name="T5" fmla="*/ 76200 h 53"/>
                <a:gd name="T6" fmla="*/ 55563 w 42"/>
                <a:gd name="T7" fmla="*/ 0 h 53"/>
                <a:gd name="T8" fmla="*/ 0 w 42"/>
                <a:gd name="T9" fmla="*/ 9525 h 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3">
                  <a:moveTo>
                    <a:pt x="0" y="6"/>
                  </a:moveTo>
                  <a:lnTo>
                    <a:pt x="6" y="53"/>
                  </a:lnTo>
                  <a:lnTo>
                    <a:pt x="42" y="48"/>
                  </a:lnTo>
                  <a:lnTo>
                    <a:pt x="35"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73" name="Freeform 345"/>
            <p:cNvSpPr/>
            <p:nvPr/>
          </p:nvSpPr>
          <p:spPr bwMode="auto">
            <a:xfrm>
              <a:off x="2105025" y="3421062"/>
              <a:ext cx="66675" cy="84137"/>
            </a:xfrm>
            <a:custGeom>
              <a:avLst/>
              <a:gdLst>
                <a:gd name="T0" fmla="*/ 0 w 42"/>
                <a:gd name="T1" fmla="*/ 9525 h 53"/>
                <a:gd name="T2" fmla="*/ 9525 w 42"/>
                <a:gd name="T3" fmla="*/ 84137 h 53"/>
                <a:gd name="T4" fmla="*/ 66675 w 42"/>
                <a:gd name="T5" fmla="*/ 76200 h 53"/>
                <a:gd name="T6" fmla="*/ 55563 w 42"/>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53">
                  <a:moveTo>
                    <a:pt x="0" y="6"/>
                  </a:moveTo>
                  <a:lnTo>
                    <a:pt x="6" y="53"/>
                  </a:lnTo>
                  <a:lnTo>
                    <a:pt x="42" y="48"/>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74" name="Freeform 346"/>
            <p:cNvSpPr/>
            <p:nvPr/>
          </p:nvSpPr>
          <p:spPr bwMode="auto">
            <a:xfrm>
              <a:off x="2309813" y="2701925"/>
              <a:ext cx="87313" cy="93662"/>
            </a:xfrm>
            <a:custGeom>
              <a:avLst/>
              <a:gdLst>
                <a:gd name="T0" fmla="*/ 0 w 55"/>
                <a:gd name="T1" fmla="*/ 28575 h 59"/>
                <a:gd name="T2" fmla="*/ 38100 w 55"/>
                <a:gd name="T3" fmla="*/ 93662 h 59"/>
                <a:gd name="T4" fmla="*/ 87313 w 55"/>
                <a:gd name="T5" fmla="*/ 66675 h 59"/>
                <a:gd name="T6" fmla="*/ 50800 w 55"/>
                <a:gd name="T7" fmla="*/ 0 h 59"/>
                <a:gd name="T8" fmla="*/ 0 w 55"/>
                <a:gd name="T9" fmla="*/ 28575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59">
                  <a:moveTo>
                    <a:pt x="0" y="18"/>
                  </a:moveTo>
                  <a:lnTo>
                    <a:pt x="24" y="59"/>
                  </a:lnTo>
                  <a:lnTo>
                    <a:pt x="55" y="42"/>
                  </a:lnTo>
                  <a:lnTo>
                    <a:pt x="32" y="0"/>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75" name="Freeform 347"/>
            <p:cNvSpPr/>
            <p:nvPr/>
          </p:nvSpPr>
          <p:spPr bwMode="auto">
            <a:xfrm>
              <a:off x="2309813" y="2701925"/>
              <a:ext cx="87313" cy="93662"/>
            </a:xfrm>
            <a:custGeom>
              <a:avLst/>
              <a:gdLst>
                <a:gd name="T0" fmla="*/ 0 w 55"/>
                <a:gd name="T1" fmla="*/ 28575 h 59"/>
                <a:gd name="T2" fmla="*/ 38100 w 55"/>
                <a:gd name="T3" fmla="*/ 93662 h 59"/>
                <a:gd name="T4" fmla="*/ 87313 w 55"/>
                <a:gd name="T5" fmla="*/ 66675 h 59"/>
                <a:gd name="T6" fmla="*/ 50800 w 55"/>
                <a:gd name="T7" fmla="*/ 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59">
                  <a:moveTo>
                    <a:pt x="0" y="18"/>
                  </a:moveTo>
                  <a:lnTo>
                    <a:pt x="24" y="59"/>
                  </a:lnTo>
                  <a:lnTo>
                    <a:pt x="55" y="42"/>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76" name="Freeform 348"/>
            <p:cNvSpPr>
              <a:spLocks noEditPoints="1"/>
            </p:cNvSpPr>
            <p:nvPr/>
          </p:nvSpPr>
          <p:spPr bwMode="auto">
            <a:xfrm>
              <a:off x="2395538" y="2854325"/>
              <a:ext cx="217488" cy="327025"/>
            </a:xfrm>
            <a:custGeom>
              <a:avLst/>
              <a:gdLst>
                <a:gd name="T0" fmla="*/ 107950 w 137"/>
                <a:gd name="T1" fmla="*/ 222250 h 206"/>
                <a:gd name="T2" fmla="*/ 168275 w 137"/>
                <a:gd name="T3" fmla="*/ 327025 h 206"/>
                <a:gd name="T4" fmla="*/ 217488 w 137"/>
                <a:gd name="T5" fmla="*/ 298450 h 206"/>
                <a:gd name="T6" fmla="*/ 158750 w 137"/>
                <a:gd name="T7" fmla="*/ 193675 h 206"/>
                <a:gd name="T8" fmla="*/ 107950 w 137"/>
                <a:gd name="T9" fmla="*/ 222250 h 206"/>
                <a:gd name="T10" fmla="*/ 0 w 137"/>
                <a:gd name="T11" fmla="*/ 28575 h 206"/>
                <a:gd name="T12" fmla="*/ 60325 w 137"/>
                <a:gd name="T13" fmla="*/ 133350 h 206"/>
                <a:gd name="T14" fmla="*/ 109538 w 137"/>
                <a:gd name="T15" fmla="*/ 107950 h 206"/>
                <a:gd name="T16" fmla="*/ 50800 w 137"/>
                <a:gd name="T17" fmla="*/ 0 h 206"/>
                <a:gd name="T18" fmla="*/ 0 w 137"/>
                <a:gd name="T19" fmla="*/ 28575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 h="206">
                  <a:moveTo>
                    <a:pt x="68" y="140"/>
                  </a:moveTo>
                  <a:lnTo>
                    <a:pt x="106" y="206"/>
                  </a:lnTo>
                  <a:lnTo>
                    <a:pt x="137" y="188"/>
                  </a:lnTo>
                  <a:lnTo>
                    <a:pt x="100" y="122"/>
                  </a:lnTo>
                  <a:lnTo>
                    <a:pt x="68" y="140"/>
                  </a:lnTo>
                  <a:close/>
                  <a:moveTo>
                    <a:pt x="0" y="18"/>
                  </a:moveTo>
                  <a:lnTo>
                    <a:pt x="38" y="84"/>
                  </a:lnTo>
                  <a:lnTo>
                    <a:pt x="69" y="68"/>
                  </a:lnTo>
                  <a:lnTo>
                    <a:pt x="32" y="0"/>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77" name="Freeform 349"/>
            <p:cNvSpPr/>
            <p:nvPr/>
          </p:nvSpPr>
          <p:spPr bwMode="auto">
            <a:xfrm>
              <a:off x="2613025" y="3240087"/>
              <a:ext cx="85725" cy="93662"/>
            </a:xfrm>
            <a:custGeom>
              <a:avLst/>
              <a:gdLst>
                <a:gd name="T0" fmla="*/ 0 w 54"/>
                <a:gd name="T1" fmla="*/ 26987 h 59"/>
                <a:gd name="T2" fmla="*/ 34925 w 54"/>
                <a:gd name="T3" fmla="*/ 93662 h 59"/>
                <a:gd name="T4" fmla="*/ 85725 w 54"/>
                <a:gd name="T5" fmla="*/ 65087 h 59"/>
                <a:gd name="T6" fmla="*/ 47625 w 54"/>
                <a:gd name="T7" fmla="*/ 0 h 59"/>
                <a:gd name="T8" fmla="*/ 0 w 54"/>
                <a:gd name="T9" fmla="*/ 26987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59">
                  <a:moveTo>
                    <a:pt x="0" y="17"/>
                  </a:moveTo>
                  <a:lnTo>
                    <a:pt x="22" y="59"/>
                  </a:lnTo>
                  <a:lnTo>
                    <a:pt x="54" y="41"/>
                  </a:lnTo>
                  <a:lnTo>
                    <a:pt x="30" y="0"/>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78" name="Freeform 350"/>
            <p:cNvSpPr/>
            <p:nvPr/>
          </p:nvSpPr>
          <p:spPr bwMode="auto">
            <a:xfrm>
              <a:off x="2613025" y="3240087"/>
              <a:ext cx="85725" cy="93662"/>
            </a:xfrm>
            <a:custGeom>
              <a:avLst/>
              <a:gdLst>
                <a:gd name="T0" fmla="*/ 0 w 54"/>
                <a:gd name="T1" fmla="*/ 26987 h 59"/>
                <a:gd name="T2" fmla="*/ 34925 w 54"/>
                <a:gd name="T3" fmla="*/ 93662 h 59"/>
                <a:gd name="T4" fmla="*/ 85725 w 54"/>
                <a:gd name="T5" fmla="*/ 65087 h 59"/>
                <a:gd name="T6" fmla="*/ 47625 w 54"/>
                <a:gd name="T7" fmla="*/ 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59">
                  <a:moveTo>
                    <a:pt x="0" y="17"/>
                  </a:moveTo>
                  <a:lnTo>
                    <a:pt x="22" y="59"/>
                  </a:lnTo>
                  <a:lnTo>
                    <a:pt x="54" y="41"/>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79" name="Freeform 351"/>
            <p:cNvSpPr/>
            <p:nvPr/>
          </p:nvSpPr>
          <p:spPr bwMode="auto">
            <a:xfrm>
              <a:off x="2565400" y="2495550"/>
              <a:ext cx="93663" cy="92075"/>
            </a:xfrm>
            <a:custGeom>
              <a:avLst/>
              <a:gdLst>
                <a:gd name="T0" fmla="*/ 0 w 59"/>
                <a:gd name="T1" fmla="*/ 44450 h 58"/>
                <a:gd name="T2" fmla="*/ 55563 w 59"/>
                <a:gd name="T3" fmla="*/ 92075 h 58"/>
                <a:gd name="T4" fmla="*/ 93663 w 59"/>
                <a:gd name="T5" fmla="*/ 49213 h 58"/>
                <a:gd name="T6" fmla="*/ 38100 w 59"/>
                <a:gd name="T7" fmla="*/ 0 h 58"/>
                <a:gd name="T8" fmla="*/ 0 w 59"/>
                <a:gd name="T9" fmla="*/ 4445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58">
                  <a:moveTo>
                    <a:pt x="0" y="28"/>
                  </a:moveTo>
                  <a:lnTo>
                    <a:pt x="35" y="58"/>
                  </a:lnTo>
                  <a:lnTo>
                    <a:pt x="59" y="31"/>
                  </a:lnTo>
                  <a:lnTo>
                    <a:pt x="24" y="0"/>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80" name="Freeform 352"/>
            <p:cNvSpPr/>
            <p:nvPr/>
          </p:nvSpPr>
          <p:spPr bwMode="auto">
            <a:xfrm>
              <a:off x="2565400" y="2495550"/>
              <a:ext cx="93663" cy="92075"/>
            </a:xfrm>
            <a:custGeom>
              <a:avLst/>
              <a:gdLst>
                <a:gd name="T0" fmla="*/ 0 w 59"/>
                <a:gd name="T1" fmla="*/ 44450 h 58"/>
                <a:gd name="T2" fmla="*/ 55563 w 59"/>
                <a:gd name="T3" fmla="*/ 92075 h 58"/>
                <a:gd name="T4" fmla="*/ 93663 w 59"/>
                <a:gd name="T5" fmla="*/ 49213 h 58"/>
                <a:gd name="T6" fmla="*/ 38100 w 59"/>
                <a:gd name="T7" fmla="*/ 0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58">
                  <a:moveTo>
                    <a:pt x="0" y="28"/>
                  </a:moveTo>
                  <a:lnTo>
                    <a:pt x="35" y="58"/>
                  </a:lnTo>
                  <a:lnTo>
                    <a:pt x="59" y="31"/>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81" name="Freeform 353"/>
            <p:cNvSpPr>
              <a:spLocks noEditPoints="1"/>
            </p:cNvSpPr>
            <p:nvPr/>
          </p:nvSpPr>
          <p:spPr bwMode="auto">
            <a:xfrm>
              <a:off x="2697163" y="2609850"/>
              <a:ext cx="298450" cy="268287"/>
            </a:xfrm>
            <a:custGeom>
              <a:avLst/>
              <a:gdLst>
                <a:gd name="T0" fmla="*/ 168275 w 188"/>
                <a:gd name="T1" fmla="*/ 187325 h 169"/>
                <a:gd name="T2" fmla="*/ 260350 w 188"/>
                <a:gd name="T3" fmla="*/ 268287 h 169"/>
                <a:gd name="T4" fmla="*/ 298450 w 188"/>
                <a:gd name="T5" fmla="*/ 225425 h 169"/>
                <a:gd name="T6" fmla="*/ 204788 w 188"/>
                <a:gd name="T7" fmla="*/ 144462 h 169"/>
                <a:gd name="T8" fmla="*/ 168275 w 188"/>
                <a:gd name="T9" fmla="*/ 187325 h 169"/>
                <a:gd name="T10" fmla="*/ 0 w 188"/>
                <a:gd name="T11" fmla="*/ 44450 h 169"/>
                <a:gd name="T12" fmla="*/ 92075 w 188"/>
                <a:gd name="T13" fmla="*/ 122237 h 169"/>
                <a:gd name="T14" fmla="*/ 130175 w 188"/>
                <a:gd name="T15" fmla="*/ 79375 h 169"/>
                <a:gd name="T16" fmla="*/ 36513 w 188"/>
                <a:gd name="T17" fmla="*/ 0 h 169"/>
                <a:gd name="T18" fmla="*/ 0 w 188"/>
                <a:gd name="T19" fmla="*/ 44450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8" h="169">
                  <a:moveTo>
                    <a:pt x="106" y="118"/>
                  </a:moveTo>
                  <a:lnTo>
                    <a:pt x="164" y="169"/>
                  </a:lnTo>
                  <a:lnTo>
                    <a:pt x="188" y="142"/>
                  </a:lnTo>
                  <a:lnTo>
                    <a:pt x="129" y="91"/>
                  </a:lnTo>
                  <a:lnTo>
                    <a:pt x="106" y="118"/>
                  </a:lnTo>
                  <a:close/>
                  <a:moveTo>
                    <a:pt x="0" y="28"/>
                  </a:moveTo>
                  <a:lnTo>
                    <a:pt x="58" y="77"/>
                  </a:lnTo>
                  <a:lnTo>
                    <a:pt x="82" y="50"/>
                  </a:lnTo>
                  <a:lnTo>
                    <a:pt x="23" y="0"/>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82" name="Freeform 354"/>
            <p:cNvSpPr/>
            <p:nvPr/>
          </p:nvSpPr>
          <p:spPr bwMode="auto">
            <a:xfrm>
              <a:off x="3033713" y="2898775"/>
              <a:ext cx="93663" cy="92075"/>
            </a:xfrm>
            <a:custGeom>
              <a:avLst/>
              <a:gdLst>
                <a:gd name="T0" fmla="*/ 0 w 59"/>
                <a:gd name="T1" fmla="*/ 42863 h 58"/>
                <a:gd name="T2" fmla="*/ 57150 w 59"/>
                <a:gd name="T3" fmla="*/ 92075 h 58"/>
                <a:gd name="T4" fmla="*/ 93663 w 59"/>
                <a:gd name="T5" fmla="*/ 49213 h 58"/>
                <a:gd name="T6" fmla="*/ 36513 w 59"/>
                <a:gd name="T7" fmla="*/ 0 h 58"/>
                <a:gd name="T8" fmla="*/ 0 w 59"/>
                <a:gd name="T9" fmla="*/ 42863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58">
                  <a:moveTo>
                    <a:pt x="0" y="27"/>
                  </a:moveTo>
                  <a:lnTo>
                    <a:pt x="36" y="58"/>
                  </a:lnTo>
                  <a:lnTo>
                    <a:pt x="59" y="31"/>
                  </a:lnTo>
                  <a:lnTo>
                    <a:pt x="23" y="0"/>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83" name="Freeform 355"/>
            <p:cNvSpPr/>
            <p:nvPr/>
          </p:nvSpPr>
          <p:spPr bwMode="auto">
            <a:xfrm>
              <a:off x="3033713" y="2898775"/>
              <a:ext cx="93663" cy="92075"/>
            </a:xfrm>
            <a:custGeom>
              <a:avLst/>
              <a:gdLst>
                <a:gd name="T0" fmla="*/ 0 w 59"/>
                <a:gd name="T1" fmla="*/ 42863 h 58"/>
                <a:gd name="T2" fmla="*/ 57150 w 59"/>
                <a:gd name="T3" fmla="*/ 92075 h 58"/>
                <a:gd name="T4" fmla="*/ 93663 w 59"/>
                <a:gd name="T5" fmla="*/ 49213 h 58"/>
                <a:gd name="T6" fmla="*/ 36513 w 59"/>
                <a:gd name="T7" fmla="*/ 0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58">
                  <a:moveTo>
                    <a:pt x="0" y="27"/>
                  </a:moveTo>
                  <a:lnTo>
                    <a:pt x="36" y="58"/>
                  </a:lnTo>
                  <a:lnTo>
                    <a:pt x="59" y="31"/>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84" name="Freeform 356"/>
            <p:cNvSpPr/>
            <p:nvPr/>
          </p:nvSpPr>
          <p:spPr bwMode="auto">
            <a:xfrm>
              <a:off x="2740025" y="2219325"/>
              <a:ext cx="88900" cy="79375"/>
            </a:xfrm>
            <a:custGeom>
              <a:avLst/>
              <a:gdLst>
                <a:gd name="T0" fmla="*/ 0 w 56"/>
                <a:gd name="T1" fmla="*/ 53975 h 50"/>
                <a:gd name="T2" fmla="*/ 69850 w 56"/>
                <a:gd name="T3" fmla="*/ 79375 h 50"/>
                <a:gd name="T4" fmla="*/ 88900 w 56"/>
                <a:gd name="T5" fmla="*/ 26988 h 50"/>
                <a:gd name="T6" fmla="*/ 19050 w 56"/>
                <a:gd name="T7" fmla="*/ 0 h 50"/>
                <a:gd name="T8" fmla="*/ 0 w 56"/>
                <a:gd name="T9" fmla="*/ 53975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50">
                  <a:moveTo>
                    <a:pt x="0" y="34"/>
                  </a:moveTo>
                  <a:lnTo>
                    <a:pt x="44" y="50"/>
                  </a:lnTo>
                  <a:lnTo>
                    <a:pt x="56" y="17"/>
                  </a:lnTo>
                  <a:lnTo>
                    <a:pt x="12" y="0"/>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85" name="Freeform 357"/>
            <p:cNvSpPr/>
            <p:nvPr/>
          </p:nvSpPr>
          <p:spPr bwMode="auto">
            <a:xfrm>
              <a:off x="2740025" y="2219325"/>
              <a:ext cx="88900" cy="79375"/>
            </a:xfrm>
            <a:custGeom>
              <a:avLst/>
              <a:gdLst>
                <a:gd name="T0" fmla="*/ 0 w 56"/>
                <a:gd name="T1" fmla="*/ 53975 h 50"/>
                <a:gd name="T2" fmla="*/ 69850 w 56"/>
                <a:gd name="T3" fmla="*/ 79375 h 50"/>
                <a:gd name="T4" fmla="*/ 88900 w 56"/>
                <a:gd name="T5" fmla="*/ 26988 h 50"/>
                <a:gd name="T6" fmla="*/ 19050 w 56"/>
                <a:gd name="T7" fmla="*/ 0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50">
                  <a:moveTo>
                    <a:pt x="0" y="34"/>
                  </a:moveTo>
                  <a:lnTo>
                    <a:pt x="44" y="50"/>
                  </a:lnTo>
                  <a:lnTo>
                    <a:pt x="56" y="17"/>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86" name="Freeform 358"/>
            <p:cNvSpPr>
              <a:spLocks noEditPoints="1"/>
            </p:cNvSpPr>
            <p:nvPr/>
          </p:nvSpPr>
          <p:spPr bwMode="auto">
            <a:xfrm>
              <a:off x="2901950" y="2281237"/>
              <a:ext cx="342900" cy="176212"/>
            </a:xfrm>
            <a:custGeom>
              <a:avLst/>
              <a:gdLst>
                <a:gd name="T0" fmla="*/ 207963 w 216"/>
                <a:gd name="T1" fmla="*/ 133350 h 111"/>
                <a:gd name="T2" fmla="*/ 322263 w 216"/>
                <a:gd name="T3" fmla="*/ 176212 h 111"/>
                <a:gd name="T4" fmla="*/ 342900 w 216"/>
                <a:gd name="T5" fmla="*/ 122237 h 111"/>
                <a:gd name="T6" fmla="*/ 227013 w 216"/>
                <a:gd name="T7" fmla="*/ 79375 h 111"/>
                <a:gd name="T8" fmla="*/ 207963 w 216"/>
                <a:gd name="T9" fmla="*/ 133350 h 111"/>
                <a:gd name="T10" fmla="*/ 0 w 216"/>
                <a:gd name="T11" fmla="*/ 53975 h 111"/>
                <a:gd name="T12" fmla="*/ 114300 w 216"/>
                <a:gd name="T13" fmla="*/ 96837 h 111"/>
                <a:gd name="T14" fmla="*/ 134938 w 216"/>
                <a:gd name="T15" fmla="*/ 42862 h 111"/>
                <a:gd name="T16" fmla="*/ 20638 w 216"/>
                <a:gd name="T17" fmla="*/ 0 h 111"/>
                <a:gd name="T18" fmla="*/ 0 w 216"/>
                <a:gd name="T19" fmla="*/ 53975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 h="111">
                  <a:moveTo>
                    <a:pt x="131" y="84"/>
                  </a:moveTo>
                  <a:lnTo>
                    <a:pt x="203" y="111"/>
                  </a:lnTo>
                  <a:lnTo>
                    <a:pt x="216" y="77"/>
                  </a:lnTo>
                  <a:lnTo>
                    <a:pt x="143" y="50"/>
                  </a:lnTo>
                  <a:lnTo>
                    <a:pt x="131" y="84"/>
                  </a:lnTo>
                  <a:close/>
                  <a:moveTo>
                    <a:pt x="0" y="34"/>
                  </a:moveTo>
                  <a:lnTo>
                    <a:pt x="72" y="61"/>
                  </a:lnTo>
                  <a:lnTo>
                    <a:pt x="85" y="27"/>
                  </a:lnTo>
                  <a:lnTo>
                    <a:pt x="13" y="0"/>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87" name="Freeform 359"/>
            <p:cNvSpPr/>
            <p:nvPr/>
          </p:nvSpPr>
          <p:spPr bwMode="auto">
            <a:xfrm>
              <a:off x="3317875" y="2438400"/>
              <a:ext cx="90488" cy="80962"/>
            </a:xfrm>
            <a:custGeom>
              <a:avLst/>
              <a:gdLst>
                <a:gd name="T0" fmla="*/ 0 w 57"/>
                <a:gd name="T1" fmla="*/ 53975 h 51"/>
                <a:gd name="T2" fmla="*/ 69850 w 57"/>
                <a:gd name="T3" fmla="*/ 80962 h 51"/>
                <a:gd name="T4" fmla="*/ 90488 w 57"/>
                <a:gd name="T5" fmla="*/ 26987 h 51"/>
                <a:gd name="T6" fmla="*/ 19050 w 57"/>
                <a:gd name="T7" fmla="*/ 0 h 51"/>
                <a:gd name="T8" fmla="*/ 0 w 57"/>
                <a:gd name="T9" fmla="*/ 53975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1">
                  <a:moveTo>
                    <a:pt x="0" y="34"/>
                  </a:moveTo>
                  <a:lnTo>
                    <a:pt x="44" y="51"/>
                  </a:lnTo>
                  <a:lnTo>
                    <a:pt x="57" y="17"/>
                  </a:lnTo>
                  <a:lnTo>
                    <a:pt x="12" y="0"/>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88" name="Freeform 360"/>
            <p:cNvSpPr/>
            <p:nvPr/>
          </p:nvSpPr>
          <p:spPr bwMode="auto">
            <a:xfrm>
              <a:off x="3317875" y="2438400"/>
              <a:ext cx="90488" cy="80962"/>
            </a:xfrm>
            <a:custGeom>
              <a:avLst/>
              <a:gdLst>
                <a:gd name="T0" fmla="*/ 0 w 57"/>
                <a:gd name="T1" fmla="*/ 53975 h 51"/>
                <a:gd name="T2" fmla="*/ 69850 w 57"/>
                <a:gd name="T3" fmla="*/ 80962 h 51"/>
                <a:gd name="T4" fmla="*/ 90488 w 57"/>
                <a:gd name="T5" fmla="*/ 26987 h 51"/>
                <a:gd name="T6" fmla="*/ 19050 w 57"/>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51">
                  <a:moveTo>
                    <a:pt x="0" y="34"/>
                  </a:moveTo>
                  <a:lnTo>
                    <a:pt x="44" y="51"/>
                  </a:lnTo>
                  <a:lnTo>
                    <a:pt x="57" y="17"/>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89" name="Freeform 361"/>
            <p:cNvSpPr/>
            <p:nvPr/>
          </p:nvSpPr>
          <p:spPr bwMode="auto">
            <a:xfrm>
              <a:off x="2752725" y="1570037"/>
              <a:ext cx="90488" cy="77787"/>
            </a:xfrm>
            <a:custGeom>
              <a:avLst/>
              <a:gdLst>
                <a:gd name="T0" fmla="*/ 19050 w 57"/>
                <a:gd name="T1" fmla="*/ 77787 h 49"/>
                <a:gd name="T2" fmla="*/ 90488 w 57"/>
                <a:gd name="T3" fmla="*/ 52387 h 49"/>
                <a:gd name="T4" fmla="*/ 71438 w 57"/>
                <a:gd name="T5" fmla="*/ 0 h 49"/>
                <a:gd name="T6" fmla="*/ 0 w 57"/>
                <a:gd name="T7" fmla="*/ 23812 h 49"/>
                <a:gd name="T8" fmla="*/ 19050 w 57"/>
                <a:gd name="T9" fmla="*/ 77787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49">
                  <a:moveTo>
                    <a:pt x="12" y="49"/>
                  </a:moveTo>
                  <a:lnTo>
                    <a:pt x="57" y="33"/>
                  </a:lnTo>
                  <a:lnTo>
                    <a:pt x="45" y="0"/>
                  </a:lnTo>
                  <a:lnTo>
                    <a:pt x="0" y="15"/>
                  </a:lnTo>
                  <a:lnTo>
                    <a:pt x="12" y="4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90" name="Freeform 362"/>
            <p:cNvSpPr/>
            <p:nvPr/>
          </p:nvSpPr>
          <p:spPr bwMode="auto">
            <a:xfrm>
              <a:off x="2752725" y="1570037"/>
              <a:ext cx="90488" cy="77787"/>
            </a:xfrm>
            <a:custGeom>
              <a:avLst/>
              <a:gdLst>
                <a:gd name="T0" fmla="*/ 19050 w 57"/>
                <a:gd name="T1" fmla="*/ 77787 h 49"/>
                <a:gd name="T2" fmla="*/ 90488 w 57"/>
                <a:gd name="T3" fmla="*/ 52387 h 49"/>
                <a:gd name="T4" fmla="*/ 71438 w 57"/>
                <a:gd name="T5" fmla="*/ 0 h 49"/>
                <a:gd name="T6" fmla="*/ 0 w 57"/>
                <a:gd name="T7" fmla="*/ 2381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49">
                  <a:moveTo>
                    <a:pt x="12" y="49"/>
                  </a:moveTo>
                  <a:lnTo>
                    <a:pt x="57" y="33"/>
                  </a:lnTo>
                  <a:lnTo>
                    <a:pt x="45" y="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91" name="Freeform 363"/>
            <p:cNvSpPr>
              <a:spLocks noEditPoints="1"/>
            </p:cNvSpPr>
            <p:nvPr/>
          </p:nvSpPr>
          <p:spPr bwMode="auto">
            <a:xfrm>
              <a:off x="2917825" y="1423987"/>
              <a:ext cx="344488" cy="166687"/>
            </a:xfrm>
            <a:custGeom>
              <a:avLst/>
              <a:gdLst>
                <a:gd name="T0" fmla="*/ 228600 w 217"/>
                <a:gd name="T1" fmla="*/ 95250 h 105"/>
                <a:gd name="T2" fmla="*/ 344488 w 217"/>
                <a:gd name="T3" fmla="*/ 53975 h 105"/>
                <a:gd name="T4" fmla="*/ 327025 w 217"/>
                <a:gd name="T5" fmla="*/ 0 h 105"/>
                <a:gd name="T6" fmla="*/ 209550 w 217"/>
                <a:gd name="T7" fmla="*/ 39687 h 105"/>
                <a:gd name="T8" fmla="*/ 228600 w 217"/>
                <a:gd name="T9" fmla="*/ 95250 h 105"/>
                <a:gd name="T10" fmla="*/ 19050 w 217"/>
                <a:gd name="T11" fmla="*/ 166687 h 105"/>
                <a:gd name="T12" fmla="*/ 134938 w 217"/>
                <a:gd name="T13" fmla="*/ 127000 h 105"/>
                <a:gd name="T14" fmla="*/ 115888 w 217"/>
                <a:gd name="T15" fmla="*/ 71437 h 105"/>
                <a:gd name="T16" fmla="*/ 0 w 217"/>
                <a:gd name="T17" fmla="*/ 112712 h 105"/>
                <a:gd name="T18" fmla="*/ 19050 w 217"/>
                <a:gd name="T19" fmla="*/ 166687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7" h="105">
                  <a:moveTo>
                    <a:pt x="144" y="60"/>
                  </a:moveTo>
                  <a:lnTo>
                    <a:pt x="217" y="34"/>
                  </a:lnTo>
                  <a:lnTo>
                    <a:pt x="206" y="0"/>
                  </a:lnTo>
                  <a:lnTo>
                    <a:pt x="132" y="25"/>
                  </a:lnTo>
                  <a:lnTo>
                    <a:pt x="144" y="60"/>
                  </a:lnTo>
                  <a:close/>
                  <a:moveTo>
                    <a:pt x="12" y="105"/>
                  </a:moveTo>
                  <a:lnTo>
                    <a:pt x="85" y="80"/>
                  </a:lnTo>
                  <a:lnTo>
                    <a:pt x="73" y="45"/>
                  </a:lnTo>
                  <a:lnTo>
                    <a:pt x="0" y="71"/>
                  </a:lnTo>
                  <a:lnTo>
                    <a:pt x="12" y="1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92" name="Freeform 364"/>
            <p:cNvSpPr/>
            <p:nvPr/>
          </p:nvSpPr>
          <p:spPr bwMode="auto">
            <a:xfrm>
              <a:off x="3336925" y="1366837"/>
              <a:ext cx="90488" cy="79375"/>
            </a:xfrm>
            <a:custGeom>
              <a:avLst/>
              <a:gdLst>
                <a:gd name="T0" fmla="*/ 20638 w 57"/>
                <a:gd name="T1" fmla="*/ 79375 h 50"/>
                <a:gd name="T2" fmla="*/ 90488 w 57"/>
                <a:gd name="T3" fmla="*/ 53975 h 50"/>
                <a:gd name="T4" fmla="*/ 71438 w 57"/>
                <a:gd name="T5" fmla="*/ 0 h 50"/>
                <a:gd name="T6" fmla="*/ 0 w 57"/>
                <a:gd name="T7" fmla="*/ 25400 h 50"/>
                <a:gd name="T8" fmla="*/ 20638 w 57"/>
                <a:gd name="T9" fmla="*/ 79375 h 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50">
                  <a:moveTo>
                    <a:pt x="13" y="50"/>
                  </a:moveTo>
                  <a:lnTo>
                    <a:pt x="57" y="34"/>
                  </a:lnTo>
                  <a:lnTo>
                    <a:pt x="45" y="0"/>
                  </a:lnTo>
                  <a:lnTo>
                    <a:pt x="0" y="16"/>
                  </a:lnTo>
                  <a:lnTo>
                    <a:pt x="13"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93" name="Freeform 365"/>
            <p:cNvSpPr/>
            <p:nvPr/>
          </p:nvSpPr>
          <p:spPr bwMode="auto">
            <a:xfrm>
              <a:off x="3336925" y="1366837"/>
              <a:ext cx="90488" cy="79375"/>
            </a:xfrm>
            <a:custGeom>
              <a:avLst/>
              <a:gdLst>
                <a:gd name="T0" fmla="*/ 20638 w 57"/>
                <a:gd name="T1" fmla="*/ 79375 h 50"/>
                <a:gd name="T2" fmla="*/ 90488 w 57"/>
                <a:gd name="T3" fmla="*/ 53975 h 50"/>
                <a:gd name="T4" fmla="*/ 71438 w 57"/>
                <a:gd name="T5" fmla="*/ 0 h 50"/>
                <a:gd name="T6" fmla="*/ 0 w 57"/>
                <a:gd name="T7" fmla="*/ 25400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50">
                  <a:moveTo>
                    <a:pt x="13" y="50"/>
                  </a:moveTo>
                  <a:lnTo>
                    <a:pt x="57" y="34"/>
                  </a:lnTo>
                  <a:lnTo>
                    <a:pt x="45" y="0"/>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94" name="Freeform 366"/>
            <p:cNvSpPr/>
            <p:nvPr/>
          </p:nvSpPr>
          <p:spPr bwMode="auto">
            <a:xfrm>
              <a:off x="2590800" y="1274762"/>
              <a:ext cx="95250" cy="90487"/>
            </a:xfrm>
            <a:custGeom>
              <a:avLst/>
              <a:gdLst>
                <a:gd name="T0" fmla="*/ 36513 w 60"/>
                <a:gd name="T1" fmla="*/ 90487 h 57"/>
                <a:gd name="T2" fmla="*/ 95250 w 60"/>
                <a:gd name="T3" fmla="*/ 42862 h 57"/>
                <a:gd name="T4" fmla="*/ 57150 w 60"/>
                <a:gd name="T5" fmla="*/ 0 h 57"/>
                <a:gd name="T6" fmla="*/ 0 w 60"/>
                <a:gd name="T7" fmla="*/ 46037 h 57"/>
                <a:gd name="T8" fmla="*/ 36513 w 60"/>
                <a:gd name="T9" fmla="*/ 90487 h 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7">
                  <a:moveTo>
                    <a:pt x="23" y="57"/>
                  </a:moveTo>
                  <a:lnTo>
                    <a:pt x="60" y="27"/>
                  </a:lnTo>
                  <a:lnTo>
                    <a:pt x="36" y="0"/>
                  </a:lnTo>
                  <a:lnTo>
                    <a:pt x="0" y="29"/>
                  </a:lnTo>
                  <a:lnTo>
                    <a:pt x="23" y="5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95" name="Freeform 367"/>
            <p:cNvSpPr/>
            <p:nvPr/>
          </p:nvSpPr>
          <p:spPr bwMode="auto">
            <a:xfrm>
              <a:off x="2590800" y="1274762"/>
              <a:ext cx="95250" cy="90487"/>
            </a:xfrm>
            <a:custGeom>
              <a:avLst/>
              <a:gdLst>
                <a:gd name="T0" fmla="*/ 36513 w 60"/>
                <a:gd name="T1" fmla="*/ 90487 h 57"/>
                <a:gd name="T2" fmla="*/ 95250 w 60"/>
                <a:gd name="T3" fmla="*/ 42862 h 57"/>
                <a:gd name="T4" fmla="*/ 57150 w 60"/>
                <a:gd name="T5" fmla="*/ 0 h 57"/>
                <a:gd name="T6" fmla="*/ 0 w 60"/>
                <a:gd name="T7" fmla="*/ 46037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57">
                  <a:moveTo>
                    <a:pt x="23" y="57"/>
                  </a:moveTo>
                  <a:lnTo>
                    <a:pt x="60" y="27"/>
                  </a:lnTo>
                  <a:lnTo>
                    <a:pt x="36" y="0"/>
                  </a:lnTo>
                  <a:lnTo>
                    <a:pt x="0"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96" name="Freeform 368"/>
            <p:cNvSpPr>
              <a:spLocks noEditPoints="1"/>
            </p:cNvSpPr>
            <p:nvPr/>
          </p:nvSpPr>
          <p:spPr bwMode="auto">
            <a:xfrm>
              <a:off x="2725738" y="995362"/>
              <a:ext cx="303213" cy="260350"/>
            </a:xfrm>
            <a:custGeom>
              <a:avLst/>
              <a:gdLst>
                <a:gd name="T0" fmla="*/ 209550 w 191"/>
                <a:gd name="T1" fmla="*/ 120650 h 164"/>
                <a:gd name="T2" fmla="*/ 303213 w 191"/>
                <a:gd name="T3" fmla="*/ 44450 h 164"/>
                <a:gd name="T4" fmla="*/ 268288 w 191"/>
                <a:gd name="T5" fmla="*/ 0 h 164"/>
                <a:gd name="T6" fmla="*/ 173038 w 191"/>
                <a:gd name="T7" fmla="*/ 76200 h 164"/>
                <a:gd name="T8" fmla="*/ 209550 w 191"/>
                <a:gd name="T9" fmla="*/ 120650 h 164"/>
                <a:gd name="T10" fmla="*/ 36513 w 191"/>
                <a:gd name="T11" fmla="*/ 260350 h 164"/>
                <a:gd name="T12" fmla="*/ 131763 w 191"/>
                <a:gd name="T13" fmla="*/ 182563 h 164"/>
                <a:gd name="T14" fmla="*/ 96838 w 191"/>
                <a:gd name="T15" fmla="*/ 139700 h 164"/>
                <a:gd name="T16" fmla="*/ 0 w 191"/>
                <a:gd name="T17" fmla="*/ 215900 h 164"/>
                <a:gd name="T18" fmla="*/ 36513 w 191"/>
                <a:gd name="T19" fmla="*/ 260350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1" h="164">
                  <a:moveTo>
                    <a:pt x="132" y="76"/>
                  </a:moveTo>
                  <a:lnTo>
                    <a:pt x="191" y="28"/>
                  </a:lnTo>
                  <a:lnTo>
                    <a:pt x="169" y="0"/>
                  </a:lnTo>
                  <a:lnTo>
                    <a:pt x="109" y="48"/>
                  </a:lnTo>
                  <a:lnTo>
                    <a:pt x="132" y="76"/>
                  </a:lnTo>
                  <a:close/>
                  <a:moveTo>
                    <a:pt x="23" y="164"/>
                  </a:moveTo>
                  <a:lnTo>
                    <a:pt x="83" y="115"/>
                  </a:lnTo>
                  <a:lnTo>
                    <a:pt x="61" y="88"/>
                  </a:lnTo>
                  <a:lnTo>
                    <a:pt x="0" y="136"/>
                  </a:lnTo>
                  <a:lnTo>
                    <a:pt x="23" y="1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97" name="Freeform 369"/>
            <p:cNvSpPr/>
            <p:nvPr/>
          </p:nvSpPr>
          <p:spPr bwMode="auto">
            <a:xfrm>
              <a:off x="3070225" y="884237"/>
              <a:ext cx="95250" cy="92075"/>
            </a:xfrm>
            <a:custGeom>
              <a:avLst/>
              <a:gdLst>
                <a:gd name="T0" fmla="*/ 36513 w 60"/>
                <a:gd name="T1" fmla="*/ 92075 h 58"/>
                <a:gd name="T2" fmla="*/ 95250 w 60"/>
                <a:gd name="T3" fmla="*/ 44450 h 58"/>
                <a:gd name="T4" fmla="*/ 58738 w 60"/>
                <a:gd name="T5" fmla="*/ 0 h 58"/>
                <a:gd name="T6" fmla="*/ 0 w 60"/>
                <a:gd name="T7" fmla="*/ 47625 h 58"/>
                <a:gd name="T8" fmla="*/ 36513 w 60"/>
                <a:gd name="T9" fmla="*/ 92075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58">
                  <a:moveTo>
                    <a:pt x="23" y="58"/>
                  </a:moveTo>
                  <a:lnTo>
                    <a:pt x="60" y="28"/>
                  </a:lnTo>
                  <a:lnTo>
                    <a:pt x="37" y="0"/>
                  </a:lnTo>
                  <a:lnTo>
                    <a:pt x="0" y="30"/>
                  </a:lnTo>
                  <a:lnTo>
                    <a:pt x="23" y="5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98" name="Freeform 370"/>
            <p:cNvSpPr/>
            <p:nvPr/>
          </p:nvSpPr>
          <p:spPr bwMode="auto">
            <a:xfrm>
              <a:off x="3070225" y="884237"/>
              <a:ext cx="95250" cy="92075"/>
            </a:xfrm>
            <a:custGeom>
              <a:avLst/>
              <a:gdLst>
                <a:gd name="T0" fmla="*/ 36513 w 60"/>
                <a:gd name="T1" fmla="*/ 92075 h 58"/>
                <a:gd name="T2" fmla="*/ 95250 w 60"/>
                <a:gd name="T3" fmla="*/ 44450 h 58"/>
                <a:gd name="T4" fmla="*/ 58738 w 60"/>
                <a:gd name="T5" fmla="*/ 0 h 58"/>
                <a:gd name="T6" fmla="*/ 0 w 60"/>
                <a:gd name="T7" fmla="*/ 47625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58">
                  <a:moveTo>
                    <a:pt x="23" y="58"/>
                  </a:moveTo>
                  <a:lnTo>
                    <a:pt x="60" y="28"/>
                  </a:lnTo>
                  <a:lnTo>
                    <a:pt x="37" y="0"/>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699" name="Freeform 371"/>
            <p:cNvSpPr/>
            <p:nvPr/>
          </p:nvSpPr>
          <p:spPr bwMode="auto">
            <a:xfrm>
              <a:off x="2344738" y="1054100"/>
              <a:ext cx="87313" cy="95250"/>
            </a:xfrm>
            <a:custGeom>
              <a:avLst/>
              <a:gdLst>
                <a:gd name="T0" fmla="*/ 47625 w 55"/>
                <a:gd name="T1" fmla="*/ 95250 h 60"/>
                <a:gd name="T2" fmla="*/ 87313 w 55"/>
                <a:gd name="T3" fmla="*/ 30163 h 60"/>
                <a:gd name="T4" fmla="*/ 38100 w 55"/>
                <a:gd name="T5" fmla="*/ 0 h 60"/>
                <a:gd name="T6" fmla="*/ 0 w 55"/>
                <a:gd name="T7" fmla="*/ 63500 h 60"/>
                <a:gd name="T8" fmla="*/ 47625 w 55"/>
                <a:gd name="T9" fmla="*/ 9525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0">
                  <a:moveTo>
                    <a:pt x="30" y="60"/>
                  </a:moveTo>
                  <a:lnTo>
                    <a:pt x="55" y="19"/>
                  </a:lnTo>
                  <a:lnTo>
                    <a:pt x="24" y="0"/>
                  </a:lnTo>
                  <a:lnTo>
                    <a:pt x="0" y="40"/>
                  </a:lnTo>
                  <a:lnTo>
                    <a:pt x="30"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00" name="Freeform 372"/>
            <p:cNvSpPr/>
            <p:nvPr/>
          </p:nvSpPr>
          <p:spPr bwMode="auto">
            <a:xfrm>
              <a:off x="2344738" y="1054100"/>
              <a:ext cx="87313" cy="95250"/>
            </a:xfrm>
            <a:custGeom>
              <a:avLst/>
              <a:gdLst>
                <a:gd name="T0" fmla="*/ 47625 w 55"/>
                <a:gd name="T1" fmla="*/ 95250 h 60"/>
                <a:gd name="T2" fmla="*/ 87313 w 55"/>
                <a:gd name="T3" fmla="*/ 30163 h 60"/>
                <a:gd name="T4" fmla="*/ 38100 w 55"/>
                <a:gd name="T5" fmla="*/ 0 h 60"/>
                <a:gd name="T6" fmla="*/ 0 w 55"/>
                <a:gd name="T7" fmla="*/ 6350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60">
                  <a:moveTo>
                    <a:pt x="30" y="60"/>
                  </a:moveTo>
                  <a:lnTo>
                    <a:pt x="55" y="19"/>
                  </a:lnTo>
                  <a:lnTo>
                    <a:pt x="24" y="0"/>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01" name="Freeform 373"/>
            <p:cNvSpPr>
              <a:spLocks noEditPoints="1"/>
            </p:cNvSpPr>
            <p:nvPr/>
          </p:nvSpPr>
          <p:spPr bwMode="auto">
            <a:xfrm>
              <a:off x="2433638" y="674687"/>
              <a:ext cx="225425" cy="323850"/>
            </a:xfrm>
            <a:custGeom>
              <a:avLst/>
              <a:gdLst>
                <a:gd name="T0" fmla="*/ 163513 w 142"/>
                <a:gd name="T1" fmla="*/ 133350 h 204"/>
                <a:gd name="T2" fmla="*/ 225425 w 142"/>
                <a:gd name="T3" fmla="*/ 30163 h 204"/>
                <a:gd name="T4" fmla="*/ 177800 w 142"/>
                <a:gd name="T5" fmla="*/ 0 h 204"/>
                <a:gd name="T6" fmla="*/ 114300 w 142"/>
                <a:gd name="T7" fmla="*/ 104775 h 204"/>
                <a:gd name="T8" fmla="*/ 163513 w 142"/>
                <a:gd name="T9" fmla="*/ 133350 h 204"/>
                <a:gd name="T10" fmla="*/ 47625 w 142"/>
                <a:gd name="T11" fmla="*/ 323850 h 204"/>
                <a:gd name="T12" fmla="*/ 112713 w 142"/>
                <a:gd name="T13" fmla="*/ 220663 h 204"/>
                <a:gd name="T14" fmla="*/ 61913 w 142"/>
                <a:gd name="T15" fmla="*/ 188913 h 204"/>
                <a:gd name="T16" fmla="*/ 0 w 142"/>
                <a:gd name="T17" fmla="*/ 295275 h 204"/>
                <a:gd name="T18" fmla="*/ 47625 w 142"/>
                <a:gd name="T19" fmla="*/ 323850 h 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2" h="204">
                  <a:moveTo>
                    <a:pt x="103" y="84"/>
                  </a:moveTo>
                  <a:lnTo>
                    <a:pt x="142" y="19"/>
                  </a:lnTo>
                  <a:lnTo>
                    <a:pt x="112" y="0"/>
                  </a:lnTo>
                  <a:lnTo>
                    <a:pt x="72" y="66"/>
                  </a:lnTo>
                  <a:lnTo>
                    <a:pt x="103" y="84"/>
                  </a:lnTo>
                  <a:close/>
                  <a:moveTo>
                    <a:pt x="30" y="204"/>
                  </a:moveTo>
                  <a:lnTo>
                    <a:pt x="71" y="139"/>
                  </a:lnTo>
                  <a:lnTo>
                    <a:pt x="39" y="119"/>
                  </a:lnTo>
                  <a:lnTo>
                    <a:pt x="0" y="186"/>
                  </a:lnTo>
                  <a:lnTo>
                    <a:pt x="30" y="20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02" name="Freeform 374"/>
            <p:cNvSpPr/>
            <p:nvPr/>
          </p:nvSpPr>
          <p:spPr bwMode="auto">
            <a:xfrm>
              <a:off x="2660650" y="525462"/>
              <a:ext cx="87313" cy="93662"/>
            </a:xfrm>
            <a:custGeom>
              <a:avLst/>
              <a:gdLst>
                <a:gd name="T0" fmla="*/ 50800 w 55"/>
                <a:gd name="T1" fmla="*/ 93662 h 59"/>
                <a:gd name="T2" fmla="*/ 87313 w 55"/>
                <a:gd name="T3" fmla="*/ 28575 h 59"/>
                <a:gd name="T4" fmla="*/ 39688 w 55"/>
                <a:gd name="T5" fmla="*/ 0 h 59"/>
                <a:gd name="T6" fmla="*/ 0 w 55"/>
                <a:gd name="T7" fmla="*/ 65087 h 59"/>
                <a:gd name="T8" fmla="*/ 50800 w 55"/>
                <a:gd name="T9" fmla="*/ 93662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59">
                  <a:moveTo>
                    <a:pt x="32" y="59"/>
                  </a:moveTo>
                  <a:lnTo>
                    <a:pt x="55" y="18"/>
                  </a:lnTo>
                  <a:lnTo>
                    <a:pt x="25" y="0"/>
                  </a:lnTo>
                  <a:lnTo>
                    <a:pt x="0" y="41"/>
                  </a:lnTo>
                  <a:lnTo>
                    <a:pt x="32" y="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03" name="Freeform 375"/>
            <p:cNvSpPr/>
            <p:nvPr/>
          </p:nvSpPr>
          <p:spPr bwMode="auto">
            <a:xfrm>
              <a:off x="2660650" y="525462"/>
              <a:ext cx="87313" cy="93662"/>
            </a:xfrm>
            <a:custGeom>
              <a:avLst/>
              <a:gdLst>
                <a:gd name="T0" fmla="*/ 50800 w 55"/>
                <a:gd name="T1" fmla="*/ 93662 h 59"/>
                <a:gd name="T2" fmla="*/ 87313 w 55"/>
                <a:gd name="T3" fmla="*/ 28575 h 59"/>
                <a:gd name="T4" fmla="*/ 39688 w 55"/>
                <a:gd name="T5" fmla="*/ 0 h 59"/>
                <a:gd name="T6" fmla="*/ 0 w 55"/>
                <a:gd name="T7" fmla="*/ 65087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59">
                  <a:moveTo>
                    <a:pt x="32" y="59"/>
                  </a:moveTo>
                  <a:lnTo>
                    <a:pt x="55" y="18"/>
                  </a:lnTo>
                  <a:lnTo>
                    <a:pt x="25" y="0"/>
                  </a:lnTo>
                  <a:lnTo>
                    <a:pt x="0" y="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04" name="Rectangle 376"/>
            <p:cNvSpPr>
              <a:spLocks noChangeArrowheads="1"/>
            </p:cNvSpPr>
            <p:nvPr/>
          </p:nvSpPr>
          <p:spPr bwMode="auto">
            <a:xfrm>
              <a:off x="2816225" y="1968500"/>
              <a:ext cx="71438" cy="57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22705" name="Freeform 377"/>
            <p:cNvSpPr/>
            <p:nvPr/>
          </p:nvSpPr>
          <p:spPr bwMode="auto">
            <a:xfrm>
              <a:off x="2816225" y="1968500"/>
              <a:ext cx="71438" cy="57150"/>
            </a:xfrm>
            <a:custGeom>
              <a:avLst/>
              <a:gdLst>
                <a:gd name="T0" fmla="*/ 0 w 45"/>
                <a:gd name="T1" fmla="*/ 57150 h 36"/>
                <a:gd name="T2" fmla="*/ 71438 w 45"/>
                <a:gd name="T3" fmla="*/ 57150 h 36"/>
                <a:gd name="T4" fmla="*/ 71438 w 45"/>
                <a:gd name="T5" fmla="*/ 0 h 36"/>
                <a:gd name="T6" fmla="*/ 0 w 45"/>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36">
                  <a:moveTo>
                    <a:pt x="0" y="36"/>
                  </a:moveTo>
                  <a:lnTo>
                    <a:pt x="45" y="36"/>
                  </a:lnTo>
                  <a:lnTo>
                    <a:pt x="4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06" name="Freeform 378"/>
            <p:cNvSpPr>
              <a:spLocks noEditPoints="1"/>
            </p:cNvSpPr>
            <p:nvPr/>
          </p:nvSpPr>
          <p:spPr bwMode="auto">
            <a:xfrm>
              <a:off x="2995613" y="1968500"/>
              <a:ext cx="379413" cy="57150"/>
            </a:xfrm>
            <a:custGeom>
              <a:avLst/>
              <a:gdLst>
                <a:gd name="T0" fmla="*/ 242888 w 239"/>
                <a:gd name="T1" fmla="*/ 57150 h 36"/>
                <a:gd name="T2" fmla="*/ 379413 w 239"/>
                <a:gd name="T3" fmla="*/ 57150 h 36"/>
                <a:gd name="T4" fmla="*/ 379413 w 239"/>
                <a:gd name="T5" fmla="*/ 0 h 36"/>
                <a:gd name="T6" fmla="*/ 242888 w 239"/>
                <a:gd name="T7" fmla="*/ 0 h 36"/>
                <a:gd name="T8" fmla="*/ 242888 w 239"/>
                <a:gd name="T9" fmla="*/ 57150 h 36"/>
                <a:gd name="T10" fmla="*/ 0 w 239"/>
                <a:gd name="T11" fmla="*/ 57150 h 36"/>
                <a:gd name="T12" fmla="*/ 136525 w 239"/>
                <a:gd name="T13" fmla="*/ 57150 h 36"/>
                <a:gd name="T14" fmla="*/ 136525 w 239"/>
                <a:gd name="T15" fmla="*/ 0 h 36"/>
                <a:gd name="T16" fmla="*/ 0 w 239"/>
                <a:gd name="T17" fmla="*/ 0 h 36"/>
                <a:gd name="T18" fmla="*/ 0 w 239"/>
                <a:gd name="T19" fmla="*/ 5715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9" h="36">
                  <a:moveTo>
                    <a:pt x="153" y="36"/>
                  </a:moveTo>
                  <a:lnTo>
                    <a:pt x="239" y="36"/>
                  </a:lnTo>
                  <a:lnTo>
                    <a:pt x="239" y="0"/>
                  </a:lnTo>
                  <a:lnTo>
                    <a:pt x="153" y="0"/>
                  </a:lnTo>
                  <a:lnTo>
                    <a:pt x="153" y="36"/>
                  </a:lnTo>
                  <a:close/>
                  <a:moveTo>
                    <a:pt x="0" y="36"/>
                  </a:moveTo>
                  <a:lnTo>
                    <a:pt x="86" y="36"/>
                  </a:lnTo>
                  <a:lnTo>
                    <a:pt x="86" y="0"/>
                  </a:lnTo>
                  <a:lnTo>
                    <a:pt x="0" y="0"/>
                  </a:ln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07" name="Rectangle 379"/>
            <p:cNvSpPr>
              <a:spLocks noChangeArrowheads="1"/>
            </p:cNvSpPr>
            <p:nvPr/>
          </p:nvSpPr>
          <p:spPr bwMode="auto">
            <a:xfrm>
              <a:off x="3475038" y="1968500"/>
              <a:ext cx="79375" cy="57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22708" name="Freeform 380"/>
            <p:cNvSpPr/>
            <p:nvPr/>
          </p:nvSpPr>
          <p:spPr bwMode="auto">
            <a:xfrm>
              <a:off x="3475038" y="1968500"/>
              <a:ext cx="79375" cy="57150"/>
            </a:xfrm>
            <a:custGeom>
              <a:avLst/>
              <a:gdLst>
                <a:gd name="T0" fmla="*/ 0 w 50"/>
                <a:gd name="T1" fmla="*/ 57150 h 36"/>
                <a:gd name="T2" fmla="*/ 79375 w 50"/>
                <a:gd name="T3" fmla="*/ 57150 h 36"/>
                <a:gd name="T4" fmla="*/ 79375 w 50"/>
                <a:gd name="T5" fmla="*/ 0 h 36"/>
                <a:gd name="T6" fmla="*/ 0 w 50"/>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36">
                  <a:moveTo>
                    <a:pt x="0" y="36"/>
                  </a:moveTo>
                  <a:lnTo>
                    <a:pt x="50" y="36"/>
                  </a:lnTo>
                  <a:lnTo>
                    <a:pt x="5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09" name="Rectangle 381"/>
            <p:cNvSpPr>
              <a:spLocks noChangeArrowheads="1"/>
            </p:cNvSpPr>
            <p:nvPr/>
          </p:nvSpPr>
          <p:spPr bwMode="auto">
            <a:xfrm>
              <a:off x="261938" y="1968500"/>
              <a:ext cx="71438" cy="57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22710" name="Freeform 382"/>
            <p:cNvSpPr/>
            <p:nvPr/>
          </p:nvSpPr>
          <p:spPr bwMode="auto">
            <a:xfrm>
              <a:off x="261938" y="1968500"/>
              <a:ext cx="71438" cy="57150"/>
            </a:xfrm>
            <a:custGeom>
              <a:avLst/>
              <a:gdLst>
                <a:gd name="T0" fmla="*/ 0 w 45"/>
                <a:gd name="T1" fmla="*/ 57150 h 36"/>
                <a:gd name="T2" fmla="*/ 71438 w 45"/>
                <a:gd name="T3" fmla="*/ 57150 h 36"/>
                <a:gd name="T4" fmla="*/ 71438 w 45"/>
                <a:gd name="T5" fmla="*/ 0 h 36"/>
                <a:gd name="T6" fmla="*/ 0 w 45"/>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36">
                  <a:moveTo>
                    <a:pt x="0" y="36"/>
                  </a:moveTo>
                  <a:lnTo>
                    <a:pt x="45" y="36"/>
                  </a:lnTo>
                  <a:lnTo>
                    <a:pt x="4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11" name="Freeform 383"/>
            <p:cNvSpPr>
              <a:spLocks noEditPoints="1"/>
            </p:cNvSpPr>
            <p:nvPr/>
          </p:nvSpPr>
          <p:spPr bwMode="auto">
            <a:xfrm>
              <a:off x="439738" y="1968500"/>
              <a:ext cx="358775" cy="57150"/>
            </a:xfrm>
            <a:custGeom>
              <a:avLst/>
              <a:gdLst>
                <a:gd name="T0" fmla="*/ 230188 w 226"/>
                <a:gd name="T1" fmla="*/ 57150 h 36"/>
                <a:gd name="T2" fmla="*/ 358775 w 226"/>
                <a:gd name="T3" fmla="*/ 57150 h 36"/>
                <a:gd name="T4" fmla="*/ 358775 w 226"/>
                <a:gd name="T5" fmla="*/ 0 h 36"/>
                <a:gd name="T6" fmla="*/ 230188 w 226"/>
                <a:gd name="T7" fmla="*/ 0 h 36"/>
                <a:gd name="T8" fmla="*/ 230188 w 226"/>
                <a:gd name="T9" fmla="*/ 57150 h 36"/>
                <a:gd name="T10" fmla="*/ 0 w 226"/>
                <a:gd name="T11" fmla="*/ 57150 h 36"/>
                <a:gd name="T12" fmla="*/ 130175 w 226"/>
                <a:gd name="T13" fmla="*/ 57150 h 36"/>
                <a:gd name="T14" fmla="*/ 130175 w 226"/>
                <a:gd name="T15" fmla="*/ 0 h 36"/>
                <a:gd name="T16" fmla="*/ 0 w 226"/>
                <a:gd name="T17" fmla="*/ 0 h 36"/>
                <a:gd name="T18" fmla="*/ 0 w 226"/>
                <a:gd name="T19" fmla="*/ 5715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6" h="36">
                  <a:moveTo>
                    <a:pt x="145" y="36"/>
                  </a:moveTo>
                  <a:lnTo>
                    <a:pt x="226" y="36"/>
                  </a:lnTo>
                  <a:lnTo>
                    <a:pt x="226" y="0"/>
                  </a:lnTo>
                  <a:lnTo>
                    <a:pt x="145" y="0"/>
                  </a:lnTo>
                  <a:lnTo>
                    <a:pt x="145" y="36"/>
                  </a:lnTo>
                  <a:close/>
                  <a:moveTo>
                    <a:pt x="0" y="36"/>
                  </a:moveTo>
                  <a:lnTo>
                    <a:pt x="82" y="36"/>
                  </a:lnTo>
                  <a:lnTo>
                    <a:pt x="82" y="0"/>
                  </a:lnTo>
                  <a:lnTo>
                    <a:pt x="0" y="0"/>
                  </a:ln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712" name="Rectangle 384"/>
            <p:cNvSpPr>
              <a:spLocks noChangeArrowheads="1"/>
            </p:cNvSpPr>
            <p:nvPr/>
          </p:nvSpPr>
          <p:spPr bwMode="auto">
            <a:xfrm>
              <a:off x="898525" y="1968500"/>
              <a:ext cx="79375" cy="57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endParaRPr>
            </a:p>
          </p:txBody>
        </p:sp>
        <p:sp>
          <p:nvSpPr>
            <p:cNvPr id="22713" name="Freeform 385"/>
            <p:cNvSpPr/>
            <p:nvPr/>
          </p:nvSpPr>
          <p:spPr bwMode="auto">
            <a:xfrm>
              <a:off x="898525" y="1968500"/>
              <a:ext cx="79375" cy="57150"/>
            </a:xfrm>
            <a:custGeom>
              <a:avLst/>
              <a:gdLst>
                <a:gd name="T0" fmla="*/ 0 w 50"/>
                <a:gd name="T1" fmla="*/ 57150 h 36"/>
                <a:gd name="T2" fmla="*/ 79375 w 50"/>
                <a:gd name="T3" fmla="*/ 57150 h 36"/>
                <a:gd name="T4" fmla="*/ 79375 w 50"/>
                <a:gd name="T5" fmla="*/ 0 h 36"/>
                <a:gd name="T6" fmla="*/ 0 w 50"/>
                <a:gd name="T7" fmla="*/ 0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36">
                  <a:moveTo>
                    <a:pt x="0" y="36"/>
                  </a:moveTo>
                  <a:lnTo>
                    <a:pt x="50" y="36"/>
                  </a:lnTo>
                  <a:lnTo>
                    <a:pt x="5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4960" name="文本框 767"/>
          <p:cNvSpPr txBox="1">
            <a:spLocks noChangeArrowheads="1"/>
          </p:cNvSpPr>
          <p:nvPr/>
        </p:nvSpPr>
        <p:spPr bwMode="auto">
          <a:xfrm>
            <a:off x="3719736" y="2420888"/>
            <a:ext cx="532859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5400" b="1" dirty="0">
                <a:ln w="22225">
                  <a:solidFill>
                    <a:schemeClr val="accent2"/>
                  </a:solidFill>
                  <a:prstDash val="solid"/>
                </a:ln>
                <a:solidFill>
                  <a:schemeClr val="accent2">
                    <a:lumMod val="40000"/>
                    <a:lumOff val="60000"/>
                  </a:schemeClr>
                </a:solidFill>
              </a:rPr>
              <a:t>Happy</a:t>
            </a:r>
            <a:r>
              <a:rPr lang="zh-CN" altLang="en-US" sz="5400" b="1" dirty="0">
                <a:ln w="22225">
                  <a:solidFill>
                    <a:schemeClr val="accent2"/>
                  </a:solidFill>
                  <a:prstDash val="solid"/>
                </a:ln>
                <a:solidFill>
                  <a:schemeClr val="accent2">
                    <a:lumMod val="40000"/>
                    <a:lumOff val="60000"/>
                  </a:schemeClr>
                </a:solidFill>
              </a:rPr>
              <a:t> </a:t>
            </a:r>
            <a:r>
              <a:rPr lang="en-US" altLang="zh-CN" sz="5400" b="1" dirty="0">
                <a:ln w="22225">
                  <a:solidFill>
                    <a:schemeClr val="accent2"/>
                  </a:solidFill>
                  <a:prstDash val="solid"/>
                </a:ln>
                <a:solidFill>
                  <a:schemeClr val="accent2">
                    <a:lumMod val="40000"/>
                    <a:lumOff val="60000"/>
                  </a:schemeClr>
                </a:solidFill>
              </a:rPr>
              <a:t>New</a:t>
            </a:r>
            <a:r>
              <a:rPr lang="zh-CN" altLang="en-US" sz="5400" b="1" dirty="0">
                <a:ln w="22225">
                  <a:solidFill>
                    <a:schemeClr val="accent2"/>
                  </a:solidFill>
                  <a:prstDash val="solid"/>
                </a:ln>
                <a:solidFill>
                  <a:schemeClr val="accent2">
                    <a:lumMod val="40000"/>
                    <a:lumOff val="60000"/>
                  </a:schemeClr>
                </a:solidFill>
              </a:rPr>
              <a:t> </a:t>
            </a:r>
            <a:r>
              <a:rPr lang="en-US" altLang="zh-CN" sz="5400" b="1" dirty="0">
                <a:ln w="22225">
                  <a:solidFill>
                    <a:schemeClr val="accent2"/>
                  </a:solidFill>
                  <a:prstDash val="solid"/>
                </a:ln>
                <a:solidFill>
                  <a:schemeClr val="accent2">
                    <a:lumMod val="40000"/>
                    <a:lumOff val="60000"/>
                  </a:schemeClr>
                </a:solidFill>
              </a:rPr>
              <a:t>Year</a:t>
            </a:r>
            <a:endParaRPr lang="zh-CN" altLang="en-US" sz="5400" b="1" dirty="0">
              <a:ln w="22225">
                <a:solidFill>
                  <a:schemeClr val="accent2"/>
                </a:solidFill>
                <a:prstDash val="solid"/>
              </a:ln>
              <a:solidFill>
                <a:schemeClr val="accent2">
                  <a:lumMod val="40000"/>
                  <a:lumOff val="60000"/>
                </a:schemeClr>
              </a:solidFill>
            </a:endParaRPr>
          </a:p>
        </p:txBody>
      </p:sp>
      <p:sp>
        <p:nvSpPr>
          <p:cNvPr id="24961" name="文本框 768"/>
          <p:cNvSpPr txBox="1">
            <a:spLocks noChangeArrowheads="1"/>
          </p:cNvSpPr>
          <p:nvPr/>
        </p:nvSpPr>
        <p:spPr bwMode="auto">
          <a:xfrm>
            <a:off x="2855913" y="5445125"/>
            <a:ext cx="65087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1400" dirty="0">
                <a:solidFill>
                  <a:srgbClr val="FFFFFF"/>
                </a:solidFill>
                <a:latin typeface="微软雅黑" panose="020B0503020204020204" pitchFamily="34" charset="-122"/>
                <a:ea typeface="微软雅黑" panose="020B0503020204020204" pitchFamily="34" charset="-122"/>
              </a:rPr>
              <a:t>Add up anything what you like or what you need like company name</a:t>
            </a:r>
          </a:p>
          <a:p>
            <a:pPr algn="ctr" eaLnBrk="1" hangingPunct="1">
              <a:lnSpc>
                <a:spcPct val="150000"/>
              </a:lnSpc>
            </a:pPr>
            <a:r>
              <a:rPr lang="en-US" altLang="zh-CN" sz="1400" dirty="0">
                <a:solidFill>
                  <a:srgbClr val="FFFFFF"/>
                </a:solidFill>
                <a:latin typeface="微软雅黑" panose="020B0503020204020204" pitchFamily="34" charset="-122"/>
                <a:ea typeface="微软雅黑" panose="020B0503020204020204" pitchFamily="34" charset="-122"/>
              </a:rPr>
              <a:t> </a:t>
            </a:r>
            <a:r>
              <a:rPr lang="zh-CN" altLang="en-US" sz="1400" dirty="0">
                <a:solidFill>
                  <a:srgbClr val="FFFFFF"/>
                </a:solidFill>
                <a:latin typeface="微软雅黑" panose="020B0503020204020204" pitchFamily="34" charset="-122"/>
                <a:ea typeface="微软雅黑" panose="020B0503020204020204" pitchFamily="34" charset="-122"/>
              </a:rPr>
              <a:t>与梦偕行寻找更好的自己</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49">
        <p15:prstTrans prst="drape"/>
      </p:transition>
    </mc:Choice>
    <mc:Fallback xmlns="">
      <p:transition spd="slow" advTm="304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960"/>
                                        </p:tgtEl>
                                        <p:attrNameLst>
                                          <p:attrName>style.visibility</p:attrName>
                                        </p:attrNameLst>
                                      </p:cBhvr>
                                      <p:to>
                                        <p:strVal val="visible"/>
                                      </p:to>
                                    </p:set>
                                    <p:animEffect transition="in" filter="barn(inVertical)">
                                      <p:cBhvr>
                                        <p:cTn id="7" dur="500"/>
                                        <p:tgtEl>
                                          <p:spTgt spid="2496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4578"/>
                                        </p:tgtEl>
                                        <p:attrNameLst>
                                          <p:attrName>style.visibility</p:attrName>
                                        </p:attrNameLst>
                                      </p:cBhvr>
                                      <p:to>
                                        <p:strVal val="visible"/>
                                      </p:to>
                                    </p:set>
                                    <p:animEffect transition="in" filter="barn(inVertical)">
                                      <p:cBhvr>
                                        <p:cTn id="11" dur="500"/>
                                        <p:tgtEl>
                                          <p:spTgt spid="24578"/>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4961"/>
                                        </p:tgtEl>
                                        <p:attrNameLst>
                                          <p:attrName>style.visibility</p:attrName>
                                        </p:attrNameLst>
                                      </p:cBhvr>
                                      <p:to>
                                        <p:strVal val="visible"/>
                                      </p:to>
                                    </p:set>
                                    <p:anim calcmode="lin" valueType="num">
                                      <p:cBhvr additive="base">
                                        <p:cTn id="15" dur="500" fill="hold"/>
                                        <p:tgtEl>
                                          <p:spTgt spid="24961"/>
                                        </p:tgtEl>
                                        <p:attrNameLst>
                                          <p:attrName>ppt_x</p:attrName>
                                        </p:attrNameLst>
                                      </p:cBhvr>
                                      <p:tavLst>
                                        <p:tav tm="0">
                                          <p:val>
                                            <p:strVal val="#ppt_x"/>
                                          </p:val>
                                        </p:tav>
                                        <p:tav tm="100000">
                                          <p:val>
                                            <p:strVal val="#ppt_x"/>
                                          </p:val>
                                        </p:tav>
                                      </p:tavLst>
                                    </p:anim>
                                    <p:anim calcmode="lin" valueType="num">
                                      <p:cBhvr additive="base">
                                        <p:cTn id="16" dur="500" fill="hold"/>
                                        <p:tgtEl>
                                          <p:spTgt spid="249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60" grpId="0" autoUpdateAnimBg="0"/>
      <p:bldP spid="2496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六边形 1"/>
          <p:cNvSpPr>
            <a:spLocks noChangeArrowheads="1"/>
          </p:cNvSpPr>
          <p:nvPr/>
        </p:nvSpPr>
        <p:spPr bwMode="auto">
          <a:xfrm>
            <a:off x="334963" y="260350"/>
            <a:ext cx="482600" cy="415925"/>
          </a:xfrm>
          <a:prstGeom prst="hexagon">
            <a:avLst>
              <a:gd name="adj" fmla="val 25006"/>
              <a:gd name="vf" fmla="val 115470"/>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9219" name="六边形 2"/>
          <p:cNvSpPr>
            <a:spLocks noChangeArrowheads="1"/>
          </p:cNvSpPr>
          <p:nvPr/>
        </p:nvSpPr>
        <p:spPr bwMode="auto">
          <a:xfrm>
            <a:off x="696913" y="484188"/>
            <a:ext cx="241300" cy="207962"/>
          </a:xfrm>
          <a:prstGeom prst="hexagon">
            <a:avLst>
              <a:gd name="adj" fmla="val 25006"/>
              <a:gd name="vf" fmla="val 115470"/>
            </a:avLst>
          </a:prstGeom>
          <a:solidFill>
            <a:srgbClr val="FFC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9220" name="矩形 3"/>
          <p:cNvSpPr>
            <a:spLocks noChangeArrowheads="1"/>
          </p:cNvSpPr>
          <p:nvPr/>
        </p:nvSpPr>
        <p:spPr bwMode="auto">
          <a:xfrm>
            <a:off x="923925" y="388938"/>
            <a:ext cx="2030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请在此处添加标题</a:t>
            </a:r>
            <a:endParaRPr lang="zh-CN" altLang="en-US" dirty="0">
              <a:solidFill>
                <a:srgbClr val="000000"/>
              </a:solidFill>
            </a:endParaRPr>
          </a:p>
        </p:txBody>
      </p:sp>
      <p:sp>
        <p:nvSpPr>
          <p:cNvPr id="9221" name="矩形 4"/>
          <p:cNvSpPr>
            <a:spLocks noChangeArrowheads="1"/>
          </p:cNvSpPr>
          <p:nvPr/>
        </p:nvSpPr>
        <p:spPr bwMode="auto">
          <a:xfrm>
            <a:off x="0" y="1125538"/>
            <a:ext cx="10726738" cy="573246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 altLang="zh-CN" dirty="0">
                <a:solidFill>
                  <a:srgbClr val="FFFFFF"/>
                </a:solidFill>
                <a:hlinkClick r:id="rId4"/>
              </a:rPr>
              <a:t>https://</a:t>
            </a:r>
            <a:r>
              <a:rPr lang="en" altLang="zh-CN" dirty="0" err="1">
                <a:solidFill>
                  <a:srgbClr val="FFFFFF"/>
                </a:solidFill>
                <a:hlinkClick r:id="rId4"/>
              </a:rPr>
              <a:t>m.v.qq.com</a:t>
            </a:r>
            <a:r>
              <a:rPr lang="en" altLang="zh-CN" dirty="0">
                <a:solidFill>
                  <a:srgbClr val="FFFFFF"/>
                </a:solidFill>
                <a:hlinkClick r:id="rId4"/>
              </a:rPr>
              <a:t>/</a:t>
            </a:r>
            <a:r>
              <a:rPr lang="en" altLang="zh-CN" dirty="0" err="1">
                <a:solidFill>
                  <a:srgbClr val="FFFFFF"/>
                </a:solidFill>
                <a:hlinkClick r:id="rId4"/>
              </a:rPr>
              <a:t>play.html?vid</a:t>
            </a:r>
            <a:r>
              <a:rPr lang="en" altLang="zh-CN" dirty="0">
                <a:solidFill>
                  <a:srgbClr val="FFFFFF"/>
                </a:solidFill>
                <a:hlinkClick r:id="rId4"/>
              </a:rPr>
              <a:t>=r3254qc3sc0&amp;cid=</a:t>
            </a:r>
            <a:endParaRPr lang="zh-CN" altLang="en-US" dirty="0">
              <a:solidFill>
                <a:srgbClr val="FFFFFF"/>
              </a:solidFill>
            </a:endParaRPr>
          </a:p>
        </p:txBody>
      </p:sp>
      <p:sp>
        <p:nvSpPr>
          <p:cNvPr id="9222" name="矩形 5"/>
          <p:cNvSpPr>
            <a:spLocks noChangeArrowheads="1"/>
          </p:cNvSpPr>
          <p:nvPr/>
        </p:nvSpPr>
        <p:spPr bwMode="auto">
          <a:xfrm>
            <a:off x="6100763" y="4437063"/>
            <a:ext cx="6096000" cy="216058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grpSp>
        <p:nvGrpSpPr>
          <p:cNvPr id="9223" name="组合 6"/>
          <p:cNvGrpSpPr/>
          <p:nvPr/>
        </p:nvGrpSpPr>
        <p:grpSpPr bwMode="auto">
          <a:xfrm>
            <a:off x="6380163" y="4941888"/>
            <a:ext cx="4338637" cy="903321"/>
            <a:chOff x="0" y="0"/>
            <a:chExt cx="4339248" cy="904187"/>
          </a:xfrm>
        </p:grpSpPr>
        <p:sp>
          <p:nvSpPr>
            <p:cNvPr id="7176" name="矩形 7"/>
            <p:cNvSpPr>
              <a:spLocks noChangeArrowheads="1"/>
            </p:cNvSpPr>
            <p:nvPr/>
          </p:nvSpPr>
          <p:spPr bwMode="auto">
            <a:xfrm>
              <a:off x="0" y="596115"/>
              <a:ext cx="4339248" cy="30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zh-CN" altLang="en-US" sz="1400" dirty="0">
                <a:solidFill>
                  <a:srgbClr val="FFFFFF"/>
                </a:solidFill>
              </a:endParaRPr>
            </a:p>
          </p:txBody>
        </p:sp>
        <p:sp>
          <p:nvSpPr>
            <p:cNvPr id="7177" name="文本框 8"/>
            <p:cNvSpPr txBox="1">
              <a:spLocks noChangeArrowheads="1"/>
            </p:cNvSpPr>
            <p:nvPr/>
          </p:nvSpPr>
          <p:spPr bwMode="auto">
            <a:xfrm>
              <a:off x="0" y="0"/>
              <a:ext cx="20596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a:solidFill>
                    <a:srgbClr val="FFFFFF"/>
                  </a:solidFill>
                  <a:latin typeface="微软雅黑" panose="020B0503020204020204" pitchFamily="34" charset="-122"/>
                  <a:ea typeface="微软雅黑" panose="020B0503020204020204" pitchFamily="34" charset="-122"/>
                </a:rPr>
                <a:t>标题文字</a:t>
              </a:r>
            </a:p>
          </p:txBody>
        </p:sp>
        <p:cxnSp>
          <p:nvCxnSpPr>
            <p:cNvPr id="7178" name="直接连接符 9"/>
            <p:cNvCxnSpPr>
              <a:cxnSpLocks noChangeShapeType="1"/>
            </p:cNvCxnSpPr>
            <p:nvPr/>
          </p:nvCxnSpPr>
          <p:spPr bwMode="auto">
            <a:xfrm>
              <a:off x="144016" y="585253"/>
              <a:ext cx="2071166" cy="0"/>
            </a:xfrm>
            <a:prstGeom prst="line">
              <a:avLst/>
            </a:prstGeom>
            <a:noFill/>
            <a:ln w="6350">
              <a:solidFill>
                <a:schemeClr val="bg1"/>
              </a:solidFill>
              <a:round/>
              <a:headEnd type="diamond" w="med" len="med"/>
            </a:ln>
            <a:extLst>
              <a:ext uri="{909E8E84-426E-40DD-AFC4-6F175D3DCCD1}">
                <a14:hiddenFill xmlns:a14="http://schemas.microsoft.com/office/drawing/2010/main">
                  <a:noFill/>
                </a14:hiddenFill>
              </a:ext>
            </a:extLst>
          </p:spPr>
        </p:cxnSp>
      </p:grpSp>
    </p:spTree>
  </p:cSld>
  <p:clrMapOvr>
    <a:masterClrMapping/>
  </p:clrMapOvr>
  <mc:AlternateContent xmlns:mc="http://schemas.openxmlformats.org/markup-compatibility/2006" xmlns:p14="http://schemas.microsoft.com/office/powerpoint/2010/main">
    <mc:Choice Requires="p14">
      <p:transition p14:dur="100" advTm="3371">
        <p:cut/>
      </p:transition>
    </mc:Choice>
    <mc:Fallback xmlns="">
      <p:transition advTm="3371">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00"/>
                                        <p:tgtEl>
                                          <p:spTgt spid="92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219"/>
                                        </p:tgtEl>
                                        <p:attrNameLst>
                                          <p:attrName>style.visibility</p:attrName>
                                        </p:attrNameLst>
                                      </p:cBhvr>
                                      <p:to>
                                        <p:strVal val="visible"/>
                                      </p:to>
                                    </p:set>
                                    <p:animEffect transition="in" filter="wipe(down)">
                                      <p:cBhvr>
                                        <p:cTn id="10" dur="500"/>
                                        <p:tgtEl>
                                          <p:spTgt spid="921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220"/>
                                        </p:tgtEl>
                                        <p:attrNameLst>
                                          <p:attrName>style.visibility</p:attrName>
                                        </p:attrNameLst>
                                      </p:cBhvr>
                                      <p:to>
                                        <p:strVal val="visible"/>
                                      </p:to>
                                    </p:set>
                                    <p:animEffect transition="in" filter="wipe(down)">
                                      <p:cBhvr>
                                        <p:cTn id="13" dur="500"/>
                                        <p:tgtEl>
                                          <p:spTgt spid="9220"/>
                                        </p:tgtEl>
                                      </p:cBhvr>
                                    </p:animEffect>
                                  </p:childTnLst>
                                </p:cTn>
                              </p:par>
                            </p:childTnLst>
                          </p:cTn>
                        </p:par>
                        <p:par>
                          <p:cTn id="14" fill="hold">
                            <p:stCondLst>
                              <p:cond delay="500"/>
                            </p:stCondLst>
                            <p:childTnLst>
                              <p:par>
                                <p:cTn id="15" presetID="2" presetClass="entr" presetSubtype="2" fill="hold" grpId="0" nodeType="afterEffect">
                                  <p:stCondLst>
                                    <p:cond delay="0"/>
                                  </p:stCondLst>
                                  <p:childTnLst>
                                    <p:set>
                                      <p:cBhvr>
                                        <p:cTn id="16" dur="1" fill="hold">
                                          <p:stCondLst>
                                            <p:cond delay="0"/>
                                          </p:stCondLst>
                                        </p:cTn>
                                        <p:tgtEl>
                                          <p:spTgt spid="9221"/>
                                        </p:tgtEl>
                                        <p:attrNameLst>
                                          <p:attrName>style.visibility</p:attrName>
                                        </p:attrNameLst>
                                      </p:cBhvr>
                                      <p:to>
                                        <p:strVal val="visible"/>
                                      </p:to>
                                    </p:set>
                                    <p:anim calcmode="lin" valueType="num">
                                      <p:cBhvr additive="base">
                                        <p:cTn id="17" dur="500" fill="hold"/>
                                        <p:tgtEl>
                                          <p:spTgt spid="9221"/>
                                        </p:tgtEl>
                                        <p:attrNameLst>
                                          <p:attrName>ppt_x</p:attrName>
                                        </p:attrNameLst>
                                      </p:cBhvr>
                                      <p:tavLst>
                                        <p:tav tm="0">
                                          <p:val>
                                            <p:strVal val="1+#ppt_w/2"/>
                                          </p:val>
                                        </p:tav>
                                        <p:tav tm="100000">
                                          <p:val>
                                            <p:strVal val="#ppt_x"/>
                                          </p:val>
                                        </p:tav>
                                      </p:tavLst>
                                    </p:anim>
                                    <p:anim calcmode="lin" valueType="num">
                                      <p:cBhvr additive="base">
                                        <p:cTn id="18" dur="500" fill="hold"/>
                                        <p:tgtEl>
                                          <p:spTgt spid="9221"/>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9222"/>
                                        </p:tgtEl>
                                        <p:attrNameLst>
                                          <p:attrName>style.visibility</p:attrName>
                                        </p:attrNameLst>
                                      </p:cBhvr>
                                      <p:to>
                                        <p:strVal val="visible"/>
                                      </p:to>
                                    </p:set>
                                    <p:anim calcmode="lin" valueType="num">
                                      <p:cBhvr additive="base">
                                        <p:cTn id="22" dur="500" fill="hold"/>
                                        <p:tgtEl>
                                          <p:spTgt spid="9222"/>
                                        </p:tgtEl>
                                        <p:attrNameLst>
                                          <p:attrName>ppt_x</p:attrName>
                                        </p:attrNameLst>
                                      </p:cBhvr>
                                      <p:tavLst>
                                        <p:tav tm="0">
                                          <p:val>
                                            <p:strVal val="0-#ppt_w/2"/>
                                          </p:val>
                                        </p:tav>
                                        <p:tav tm="100000">
                                          <p:val>
                                            <p:strVal val="#ppt_x"/>
                                          </p:val>
                                        </p:tav>
                                      </p:tavLst>
                                    </p:anim>
                                    <p:anim calcmode="lin" valueType="num">
                                      <p:cBhvr additive="base">
                                        <p:cTn id="23" dur="500" fill="hold"/>
                                        <p:tgtEl>
                                          <p:spTgt spid="9222"/>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16" presetClass="entr" presetSubtype="37" fill="hold" nodeType="afterEffect">
                                  <p:stCondLst>
                                    <p:cond delay="0"/>
                                  </p:stCondLst>
                                  <p:childTnLst>
                                    <p:set>
                                      <p:cBhvr>
                                        <p:cTn id="26" dur="1" fill="hold">
                                          <p:stCondLst>
                                            <p:cond delay="0"/>
                                          </p:stCondLst>
                                        </p:cTn>
                                        <p:tgtEl>
                                          <p:spTgt spid="9223"/>
                                        </p:tgtEl>
                                        <p:attrNameLst>
                                          <p:attrName>style.visibility</p:attrName>
                                        </p:attrNameLst>
                                      </p:cBhvr>
                                      <p:to>
                                        <p:strVal val="visible"/>
                                      </p:to>
                                    </p:set>
                                    <p:animEffect transition="in" filter="barn(outVertical)">
                                      <p:cBhvr>
                                        <p:cTn id="27"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autoUpdateAnimBg="0"/>
      <p:bldP spid="9219" grpId="0" animBg="1" autoUpdateAnimBg="0"/>
      <p:bldP spid="9220" grpId="0" autoUpdateAnimBg="0"/>
      <p:bldP spid="9221" grpId="0" animBg="1" autoUpdateAnimBg="0"/>
      <p:bldP spid="9222"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www.33ppt.com"/>
</p:tagLst>
</file>

<file path=ppt/theme/theme1.xml><?xml version="1.0" encoding="utf-8"?>
<a:theme xmlns:a="http://schemas.openxmlformats.org/drawingml/2006/main" name="www.33ppt.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www.33ppt.com">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1047</TotalTime>
  <Words>544</Words>
  <Application>Microsoft Macintosh PowerPoint</Application>
  <PresentationFormat>宽屏</PresentationFormat>
  <Paragraphs>69</Paragraphs>
  <Slides>5</Slides>
  <Notes>5</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5</vt:i4>
      </vt:variant>
    </vt:vector>
  </HeadingPairs>
  <TitlesOfParts>
    <vt:vector size="12" baseType="lpstr">
      <vt:lpstr>微软雅黑</vt:lpstr>
      <vt:lpstr>Arial</vt:lpstr>
      <vt:lpstr>Calibri</vt:lpstr>
      <vt:lpstr>Calibri Light</vt:lpstr>
      <vt:lpstr>Wingdings</vt:lpstr>
      <vt:lpstr>www.33ppt.com</vt:lpstr>
      <vt:lpstr>1www.33ppt.com</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cp:lastModifiedBy>刘 策文</cp:lastModifiedBy>
  <cp:revision>15</cp:revision>
  <dcterms:created xsi:type="dcterms:W3CDTF">2015-08-02T07:00:00Z</dcterms:created>
  <dcterms:modified xsi:type="dcterms:W3CDTF">2022-01-04T00:59:28Z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2052-10.1.0.5850</vt:lpwstr>
  </property>
</Properties>
</file>