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  <p:sldMasterId id="2147483925" r:id="rId2"/>
    <p:sldMasterId id="2147483964" r:id="rId3"/>
  </p:sldMasterIdLst>
  <p:notesMasterIdLst>
    <p:notesMasterId r:id="rId7"/>
  </p:notesMasterIdLst>
  <p:handoutMasterIdLst>
    <p:handoutMasterId r:id="rId8"/>
  </p:handoutMasterIdLst>
  <p:sldIdLst>
    <p:sldId id="642" r:id="rId4"/>
    <p:sldId id="768" r:id="rId5"/>
    <p:sldId id="772" r:id="rId6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2" autoAdjust="0"/>
    <p:restoredTop sz="76769" autoAdjust="0"/>
  </p:normalViewPr>
  <p:slideViewPr>
    <p:cSldViewPr snapToGrid="0" snapToObjects="1">
      <p:cViewPr varScale="1">
        <p:scale>
          <a:sx n="80" d="100"/>
          <a:sy n="80" d="100"/>
        </p:scale>
        <p:origin x="8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2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700A8-C632-4329-89E3-45FE31B5B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922ED-D51E-4D93-832F-20C7008CB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2353-6DBE-4C53-BA0A-039AB47116DF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7887-7C29-49F6-BD00-17EE02113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E5E5-F4C3-4F13-85DC-55B33A2CE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04A0-0FCB-40B2-A995-78BC9EAC0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5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9061" y="1462261"/>
            <a:ext cx="12201061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2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8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1EC7D-FEB9-40B6-8800-27AF6B13E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11433878" y="0"/>
            <a:ext cx="758122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B420-3B04-4E07-90D6-3EE80ED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100" y="64897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811829" y="0"/>
            <a:ext cx="293307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12201061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3811828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1"/>
            <a:ext cx="5280587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5" y="20296"/>
            <a:ext cx="2452271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45" y="4508361"/>
            <a:ext cx="2639616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279569" y="6309325"/>
            <a:ext cx="373664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471" y="-4534"/>
            <a:ext cx="196744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77" y="990"/>
            <a:ext cx="2156968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8" y="-4533"/>
            <a:ext cx="2046709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77" y="0"/>
            <a:ext cx="196887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3080" y="775738"/>
            <a:ext cx="3815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6783497" y="6808121"/>
            <a:ext cx="538619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67737" y="6420827"/>
            <a:ext cx="661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0" y="6172730"/>
            <a:ext cx="777945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32218"/>
            <a:ext cx="12192000" cy="27978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IJCAI23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投稿计划</a:t>
            </a:r>
            <a:b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Multi-Source to Mixed-Multi-Target Domain Adaptation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5CB03-E440-41FA-A0FA-DD48031B8A0A}"/>
              </a:ext>
            </a:extLst>
          </p:cNvPr>
          <p:cNvSpPr/>
          <p:nvPr/>
        </p:nvSpPr>
        <p:spPr>
          <a:xfrm>
            <a:off x="5316878" y="4899502"/>
            <a:ext cx="1558247" cy="11339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郑珏鹏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2022.11.21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IJCAI23: Multi-Source to Mixed-Multi-Target DA</a:t>
            </a:r>
            <a:endParaRPr kumimoji="1"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4A55F-1243-4F22-92C4-13F101B47921}"/>
              </a:ext>
            </a:extLst>
          </p:cNvPr>
          <p:cNvSpPr/>
          <p:nvPr/>
        </p:nvSpPr>
        <p:spPr>
          <a:xfrm>
            <a:off x="12701" y="835517"/>
            <a:ext cx="5362556" cy="59087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整体流程</a:t>
            </a:r>
            <a:endParaRPr lang="en-US" altLang="zh-CN" sz="2000" b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针对</a:t>
            </a: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Mixed-Multi-Target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域标签未知、更接近真实的情况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采用自监督方法提取特征（提高判别性、仅局部训练）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采用新的聚类方法进行初步聚类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针对</a:t>
            </a: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Multi-Source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对上面聚类以后的每个伪域与每个源域进行拉近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卷积共享参数、全连接层不同源域分开来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但是拉近的过程中考虑不同源域应当自适应地赋权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数据集与对比方法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数据集：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Digital-Five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Office-Home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 err="1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DomainNet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对比方法：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Single-Source to Single-Target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Multi-Source to Single-Target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Single-Source to Multi-Target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F48DB-916C-43B7-B178-C70778DF41B4}"/>
              </a:ext>
            </a:extLst>
          </p:cNvPr>
          <p:cNvSpPr/>
          <p:nvPr/>
        </p:nvSpPr>
        <p:spPr>
          <a:xfrm>
            <a:off x="5899046" y="835516"/>
            <a:ext cx="5821440" cy="52565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具体计划</a:t>
            </a:r>
            <a:endParaRPr lang="en-US" altLang="zh-CN" sz="2000" b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11.21~11.27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数据准备和算法设计准备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11.28~12.11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跑通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Baseline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、加上新的自监督方案和聚类方案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12.12~12.25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加上针对多源域设计的方案，与前面输出的结果进行衔接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12.26~1.1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整体实验调参和优化、可以尝试加一些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trick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1.2~1.8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不同数据集、不同设定下的实验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1.9~1.15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消融实验、其他方法的有关实验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EEA09-FEBF-4992-B9B8-6BC3197A801E}"/>
              </a:ext>
            </a:extLst>
          </p:cNvPr>
          <p:cNvSpPr/>
          <p:nvPr/>
        </p:nvSpPr>
        <p:spPr>
          <a:xfrm>
            <a:off x="6460372" y="5958265"/>
            <a:ext cx="4756495" cy="870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摘要截止：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  作者信息截止：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 </a:t>
            </a:r>
            <a:endParaRPr lang="en-US" altLang="zh-CN" sz="1800" b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全文截止：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  补充材料截止：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18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  <a:endParaRPr lang="en-US" altLang="zh-CN" sz="1800" b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月下旬及</a:t>
            </a:r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月份计划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56ED-A025-4978-960C-2CAD4DC7F792}"/>
              </a:ext>
            </a:extLst>
          </p:cNvPr>
          <p:cNvSpPr/>
          <p:nvPr/>
        </p:nvSpPr>
        <p:spPr>
          <a:xfrm>
            <a:off x="62666" y="764704"/>
            <a:ext cx="5848078" cy="60238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3200" cap="none" spc="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月下旬</a:t>
            </a:r>
            <a:endParaRPr lang="en-US" altLang="zh-CN" sz="3200" cap="none" spc="0" dirty="0">
              <a:ln w="0"/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cap="none" spc="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项目方面</a:t>
            </a:r>
            <a:endParaRPr lang="en-US" altLang="zh-CN" sz="2800" b="1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燕化溯源项目可视化协助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IJCAI23</a:t>
            </a: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数据集和算法设计准备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毕业论文规划</a:t>
            </a:r>
            <a:endParaRPr lang="en-US" altLang="zh-CN" sz="2800" b="1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完成毕业论文的撰写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在预答辩前先修改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次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本周完成中期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月底参加最终学术报告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CAEEC-EDCD-46CA-B648-F8A35AE8B83C}"/>
              </a:ext>
            </a:extLst>
          </p:cNvPr>
          <p:cNvSpPr/>
          <p:nvPr/>
        </p:nvSpPr>
        <p:spPr>
          <a:xfrm>
            <a:off x="5910744" y="809807"/>
            <a:ext cx="5848078" cy="43619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3200" cap="none" spc="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en-US" altLang="zh-CN" sz="3200" cap="none" spc="0" dirty="0">
              <a:ln w="0"/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cap="none" spc="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项目方面</a:t>
            </a:r>
            <a:endParaRPr lang="en-US" altLang="zh-CN" sz="2800" b="1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燕化溯源项目结题（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12.10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IJCAI23</a:t>
            </a: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完成相关实验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毕业论文规划</a:t>
            </a:r>
            <a:endParaRPr lang="en-US" altLang="zh-CN" sz="2800" b="1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完成毕业论文修改，月底送审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9740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30521</TotalTime>
  <Words>466</Words>
  <Application>Microsoft Office PowerPoint</Application>
  <PresentationFormat>Widescreen</PresentationFormat>
  <Paragraphs>56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等线</vt:lpstr>
      <vt:lpstr>等线</vt:lpstr>
      <vt:lpstr>等线 Light</vt:lpstr>
      <vt:lpstr>等线 Light</vt:lpstr>
      <vt:lpstr>仿宋</vt:lpstr>
      <vt:lpstr>黑体</vt:lpstr>
      <vt:lpstr>华文宋体</vt:lpstr>
      <vt:lpstr>宋体</vt:lpstr>
      <vt:lpstr>Arial</vt:lpstr>
      <vt:lpstr>Calibri</vt:lpstr>
      <vt:lpstr>Calibri Light</vt:lpstr>
      <vt:lpstr>Times New Roman</vt:lpstr>
      <vt:lpstr>Wingdings</vt:lpstr>
      <vt:lpstr>ICPADS-1</vt:lpstr>
      <vt:lpstr>自定义设计方案</vt:lpstr>
      <vt:lpstr>Office 主题</vt:lpstr>
      <vt:lpstr>IJCAI23投稿计划 Multi-Source to Mixed-Multi-Target Domain Adaptation</vt:lpstr>
      <vt:lpstr>IJCAI23: Multi-Source to Mixed-Multi-Target DA</vt:lpstr>
      <vt:lpstr>11月下旬及12月份计划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Juepeng Zheng</cp:lastModifiedBy>
  <cp:revision>3804</cp:revision>
  <cp:lastPrinted>2018-09-22T10:47:37Z</cp:lastPrinted>
  <dcterms:created xsi:type="dcterms:W3CDTF">2016-08-04T01:32:41Z</dcterms:created>
  <dcterms:modified xsi:type="dcterms:W3CDTF">2022-11-21T01:38:53Z</dcterms:modified>
</cp:coreProperties>
</file>