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0CE"/>
    <a:srgbClr val="EC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0"/>
    <p:restoredTop sz="94604"/>
  </p:normalViewPr>
  <p:slideViewPr>
    <p:cSldViewPr snapToGrid="0">
      <p:cViewPr varScale="1">
        <p:scale>
          <a:sx n="92" d="100"/>
          <a:sy n="92" d="100"/>
        </p:scale>
        <p:origin x="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AA7D-BDFF-C3DD-8FF5-13823CC76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407B9-4826-0FC9-B8CD-C75A27172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333C-4F43-E765-6556-9B6160EB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4EE45-9E1B-C0D4-0A2C-5F4915D0F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07692-4E92-9276-93F9-050F64964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8888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3710-73A3-E23F-8AD1-0A6B293CC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88F3D0-70C8-AC13-13CF-A992EF7B2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20F4A-3C11-86BF-2D92-57ADE51D2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1006C-68AF-A199-503C-AF934530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35D6A-E6EB-018A-3A26-665176F94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3261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A4288F-632B-B3C1-F333-72E65AEE1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9F7E4-C95B-D91A-8754-1B903586F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B2361-D732-1065-4C7F-1D02F566B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A5004-5A64-42FD-A40B-C934AAB7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0B757-98E9-E0E5-2DBB-821F4FD05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412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08BC1-7BAE-9172-2447-B2D89D2C6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9F841-5866-1B2E-B4D4-B83985192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B5D53-3C2C-F66A-1216-7EDA6ABD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251EB-E45E-CF93-4212-E371197CF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AA4F2-7676-7150-151E-159EE8BA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26271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8889-B3AC-37C0-221C-E3469C680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BA0C9-720C-FB5A-8664-5631E441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ACC4C-F574-DB9F-C300-3A86C843D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904E5-3505-6C87-C1ED-CC2B019E7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B9014-135B-A30C-3722-1D8EACC04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7793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49329-60C3-2872-A81E-D94EA0D2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78673-C514-ACEC-BE78-318CE0CD9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48A3D-B21E-BB86-89CB-AD827C0F4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A4C32-7F13-F667-5DBC-BF901B1B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507CA9-8F62-85E4-7C52-6D00BC625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3A942-C9BF-45C5-8F9C-BE4855F4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83149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B4870-E069-3035-8239-792F63C43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66212-518C-5DF1-CB11-6D117835D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C5A54-F114-6723-21AF-96B61C765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7A1D63-7F6E-8CCA-8C7F-C5D0A0595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6DD12A-D248-6E8F-E86E-A042BA7EB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7549C3-1992-6AE6-03FB-588898EA3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D190A1-C255-97DD-03DF-823E543E7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C47886-5E92-A87E-FDE2-D12A2582E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96974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20C45-33E8-B7B3-02F6-70B78D9AA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5B6B75-D225-FA2A-A837-9774E5288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44093-95A1-B84D-CB50-B0F3EB117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F8EDB8-9C63-2923-4FAD-D6FF0065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6844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092792-4F29-1F62-B9FF-E49968BF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83B36A-687F-FE0E-8FB2-710BDA798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526DB-43C6-2A02-6B64-56B44E9FD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4893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0E6DD-B5BD-1566-EBF1-91FE7D9F9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3ACF6-7203-1E0F-D7A4-E60EE7FEB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3F333-3C41-A7C0-3F40-6CC5C284D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22CAE-DE04-300B-E44F-90814FE38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B26AB-10D2-96F8-E3D9-9D9E41D1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2ADB3-5A4C-AF7F-1226-91CE7D7F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9083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A3C35-FA0D-A556-C215-0CBB10F33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615D3-AD2D-DB93-2BE1-FD502A82C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928696-6AA2-2912-F62F-5226829EB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3767B-C623-1691-4833-6332A8F4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DE7B2-0106-0C9F-6B99-B517DC1C5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C7F2E-78DC-EA17-2F01-55220045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70194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E06D63-5240-D34C-35FA-1D29B8D8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D9078-5753-90B7-ED1F-FB5ABF203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B417F-687E-22A7-D0C0-0FB0CDBD2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4EA3B-A6DD-AA41-AF0F-F934EEB9CC9A}" type="datetimeFigureOut">
              <a:rPr lang="en-CN" smtClean="0"/>
              <a:t>2023/1/13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EB3BF-4A02-5CCC-0381-895582550F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30065-0173-EA61-A7AD-7CF8883EA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E7763-88ED-314D-A9A3-7932CD5C557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99737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A3142-74F1-4E66-9156-1FB93F7823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2022</a:t>
            </a:r>
            <a:r>
              <a:rPr lang="zh-CN" altLang="en-US" dirty="0"/>
              <a:t> </a:t>
            </a:r>
            <a:endParaRPr lang="en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02918-BBB4-D3B1-A697-2F26A938EA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N" dirty="0"/>
              <a:t>Yanwen @ 2023-1-7</a:t>
            </a:r>
          </a:p>
        </p:txBody>
      </p:sp>
    </p:spTree>
    <p:extLst>
      <p:ext uri="{BB962C8B-B14F-4D97-AF65-F5344CB8AC3E}">
        <p14:creationId xmlns:p14="http://schemas.microsoft.com/office/powerpoint/2010/main" val="412418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24895-A908-2A04-562E-7128A8407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如果系里没有你的研究方向怎么办</a:t>
            </a:r>
            <a:r>
              <a:rPr lang="zh-CN" altLang="en-US" dirty="0"/>
              <a:t>？</a:t>
            </a:r>
            <a:endParaRPr lang="en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203F5-45E4-09C2-150C-425F73CA9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考虑转方向</a:t>
            </a:r>
          </a:p>
          <a:p>
            <a:r>
              <a:rPr lang="en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如果非常热爱自己的研究方向</a:t>
            </a:r>
          </a:p>
          <a:p>
            <a:pPr lvl="1"/>
            <a:r>
              <a:rPr lang="en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站在巨人的肩膀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2"/>
            <a:r>
              <a:rPr lang="en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寻找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至少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位相关专业性较强的老师指导</a:t>
            </a:r>
          </a:p>
          <a:p>
            <a:pPr lvl="2"/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与导师保持至少每周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次的交流频率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1"/>
            <a:r>
              <a:rPr lang="en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不闭门造车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2"/>
            <a:r>
              <a:rPr lang="en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与至少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位同龄同方向的研究者成为学习</a:t>
            </a:r>
            <a:r>
              <a:rPr lang="zh-CN" altLang="en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搭子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2"/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每年结实新的有正向促进作用的同方向研究者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1"/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自己是学位的第一责任人：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2"/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明确毕业要求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，三个完整的工作，两篇发表的论文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2"/>
            <a:r>
              <a:rPr lang="en-CN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尽快确定选题</a:t>
            </a:r>
          </a:p>
        </p:txBody>
      </p:sp>
    </p:spTree>
    <p:extLst>
      <p:ext uri="{BB962C8B-B14F-4D97-AF65-F5344CB8AC3E}">
        <p14:creationId xmlns:p14="http://schemas.microsoft.com/office/powerpoint/2010/main" val="140452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0DB44-EB6F-178B-DF3D-79D43BA5E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2023年计划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95155-262C-CC1B-C51A-3E7EDD6CD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认真修改论文</a:t>
            </a:r>
            <a:endParaRPr lang="en-US" dirty="0"/>
          </a:p>
          <a:p>
            <a:r>
              <a:rPr lang="zh-CN" altLang="en-US" dirty="0"/>
              <a:t>认真准备答辩</a:t>
            </a:r>
            <a:endParaRPr lang="en-US" altLang="zh-CN" dirty="0"/>
          </a:p>
          <a:p>
            <a:r>
              <a:rPr lang="zh-CN" altLang="en-US" dirty="0"/>
              <a:t>强身健体，为祖国健康工作三十年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1416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81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SimHei</vt:lpstr>
      <vt:lpstr>Arial</vt:lpstr>
      <vt:lpstr>Calibri</vt:lpstr>
      <vt:lpstr>Calibri Light</vt:lpstr>
      <vt:lpstr>Office Theme 2013 - 2022</vt:lpstr>
      <vt:lpstr>2022 </vt:lpstr>
      <vt:lpstr>如果系里没有你的研究方向怎么办？</vt:lpstr>
      <vt:lpstr>2023年计划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Years in PhD studying</dc:title>
  <dc:creator>5731</dc:creator>
  <cp:lastModifiedBy>5731</cp:lastModifiedBy>
  <cp:revision>6</cp:revision>
  <dcterms:created xsi:type="dcterms:W3CDTF">2023-01-07T06:31:01Z</dcterms:created>
  <dcterms:modified xsi:type="dcterms:W3CDTF">2023-01-13T02:35:56Z</dcterms:modified>
</cp:coreProperties>
</file>