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7" r:id="rId1"/>
    <p:sldMasterId id="2147483925" r:id="rId2"/>
  </p:sldMasterIdLst>
  <p:notesMasterIdLst>
    <p:notesMasterId r:id="rId7"/>
  </p:notesMasterIdLst>
  <p:handoutMasterIdLst>
    <p:handoutMasterId r:id="rId8"/>
  </p:handoutMasterIdLst>
  <p:sldIdLst>
    <p:sldId id="642" r:id="rId3"/>
    <p:sldId id="759" r:id="rId4"/>
    <p:sldId id="760" r:id="rId5"/>
    <p:sldId id="671" r:id="rId6"/>
  </p:sldIdLst>
  <p:sldSz cx="9144000" cy="6858000" type="screen4x3"/>
  <p:notesSz cx="6858000" cy="9144000"/>
  <p:defaultTextStyle>
    <a:defPPr>
      <a:defRPr lang="zh-CN"/>
    </a:defPPr>
    <a:lvl1pPr marL="0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1pPr>
    <a:lvl2pPr marL="348781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2pPr>
    <a:lvl3pPr marL="69756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3pPr>
    <a:lvl4pPr marL="104634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4pPr>
    <a:lvl5pPr marL="139512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5pPr>
    <a:lvl6pPr marL="174390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6pPr>
    <a:lvl7pPr marL="2092684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7pPr>
    <a:lvl8pPr marL="244146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8pPr>
    <a:lvl9pPr marL="279024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 Conghui" initials="HC" lastIdx="1" clrIdx="0"/>
  <p:cmAuthor id="2" name="He Conghui" initials="HC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00"/>
    <a:srgbClr val="00FF00"/>
    <a:srgbClr val="7A64A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22" autoAdjust="0"/>
    <p:restoredTop sz="78235" autoAdjust="0"/>
  </p:normalViewPr>
  <p:slideViewPr>
    <p:cSldViewPr snapToGrid="0" snapToObjects="1">
      <p:cViewPr varScale="1">
        <p:scale>
          <a:sx n="91" d="100"/>
          <a:sy n="91" d="100"/>
        </p:scale>
        <p:origin x="5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35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1D8F74-DE44-4974-90C6-A50D6E452D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DF36F-1419-4111-9BD3-C7CEBE2603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F3BF5-B38F-40FE-81A5-5FF8411A56F4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D2866-7056-4067-9A2A-5B48D16740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4CBC8-29DE-4E2A-B666-0D2BF84AB1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74DE5-C371-41E8-8D3F-231F0E7A73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777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20D96-69B1-4163-8A2D-2EEE121CE1E4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616AA-94C5-42A2-BE49-EE4A3E05C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03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02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61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12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29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6156176" y="6386191"/>
            <a:ext cx="21336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  <p:sp>
        <p:nvSpPr>
          <p:cNvPr id="13" name="等腰三角形 10"/>
          <p:cNvSpPr/>
          <p:nvPr userDrawn="1"/>
        </p:nvSpPr>
        <p:spPr>
          <a:xfrm>
            <a:off x="4710546" y="6296686"/>
            <a:ext cx="382332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5" name="矩形 13"/>
          <p:cNvSpPr/>
          <p:nvPr userDrawn="1"/>
        </p:nvSpPr>
        <p:spPr>
          <a:xfrm>
            <a:off x="0" y="6296686"/>
            <a:ext cx="4710546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17" name="直接连接符 21"/>
          <p:cNvCxnSpPr/>
          <p:nvPr userDrawn="1"/>
        </p:nvCxnSpPr>
        <p:spPr>
          <a:xfrm>
            <a:off x="4" y="6267548"/>
            <a:ext cx="4729165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23"/>
          <p:cNvCxnSpPr/>
          <p:nvPr userDrawn="1"/>
        </p:nvCxnSpPr>
        <p:spPr>
          <a:xfrm>
            <a:off x="4723912" y="6262293"/>
            <a:ext cx="374210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50803" y="116632"/>
            <a:ext cx="9042403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aseline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27" name="直接连接符 6"/>
          <p:cNvCxnSpPr/>
          <p:nvPr userDrawn="1"/>
        </p:nvCxnSpPr>
        <p:spPr>
          <a:xfrm>
            <a:off x="9994" y="764704"/>
            <a:ext cx="912402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549900"/>
            <a:ext cx="8532441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1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706951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951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1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35636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  <p:pic>
        <p:nvPicPr>
          <p:cNvPr id="7" name="Picture 6" descr="NO15_PPT02_REV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"/>
            <a:ext cx="9144000" cy="68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1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6815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99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680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1076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885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-6796" y="1462261"/>
            <a:ext cx="9150796" cy="2726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9198" y="15568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860034" y="4149085"/>
            <a:ext cx="396044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endParaRPr lang="zh-CN" altLang="en-US" sz="1013" dirty="0">
              <a:solidFill>
                <a:prstClr val="black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2" y="117194"/>
            <a:ext cx="1802371" cy="8884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0" y="1027503"/>
            <a:ext cx="28613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altLang="zh-CN" sz="800" b="1" i="1" dirty="0">
                <a:solidFill>
                  <a:srgbClr val="8064A2"/>
                </a:solidFill>
              </a:rPr>
              <a:t>High Performance Geo-Computing Group </a:t>
            </a:r>
            <a:endParaRPr lang="zh-CN" altLang="en-US" sz="800" b="1" i="1" dirty="0">
              <a:solidFill>
                <a:srgbClr val="8064A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ECCAB2-9C56-491A-AEC3-CC28EA1C2495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r="86165"/>
          <a:stretch/>
        </p:blipFill>
        <p:spPr>
          <a:xfrm>
            <a:off x="7649308" y="5311276"/>
            <a:ext cx="1494692" cy="1546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9A2940-8C87-4F44-B631-AA29D6CF9C58}"/>
              </a:ext>
            </a:extLst>
          </p:cNvPr>
          <p:cNvPicPr>
            <a:picLocks/>
          </p:cNvPicPr>
          <p:nvPr userDrawn="1"/>
        </p:nvPicPr>
        <p:blipFill rotWithShape="1">
          <a:blip r:embed="rId3"/>
          <a:srcRect l="15420" r="71031" b="2026"/>
          <a:stretch/>
        </p:blipFill>
        <p:spPr>
          <a:xfrm>
            <a:off x="-6796" y="5311276"/>
            <a:ext cx="1494693" cy="154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09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757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6384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343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31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1422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3324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579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496" y="116632"/>
            <a:ext cx="6730752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="1" i="0" baseline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6716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7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defRPr sz="1350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lnSpc>
                <a:spcPct val="100000"/>
              </a:lnSpc>
              <a:defRPr sz="112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等腰三角形 10"/>
          <p:cNvSpPr/>
          <p:nvPr userDrawn="1"/>
        </p:nvSpPr>
        <p:spPr>
          <a:xfrm>
            <a:off x="3699782" y="6508866"/>
            <a:ext cx="382332" cy="361768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-8122" y="6508866"/>
            <a:ext cx="3707904" cy="3617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675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0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3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1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9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0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9512" y="6508897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79512" y="61461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143749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0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0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40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797981"/>
            <a:ext cx="9144000" cy="21370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组会讨论</a:t>
            </a:r>
          </a:p>
        </p:txBody>
      </p:sp>
      <p:sp>
        <p:nvSpPr>
          <p:cNvPr id="3" name="副标题 2"/>
          <p:cNvSpPr txBox="1">
            <a:spLocks/>
          </p:cNvSpPr>
          <p:nvPr/>
        </p:nvSpPr>
        <p:spPr>
          <a:xfrm>
            <a:off x="2340803" y="5386061"/>
            <a:ext cx="4462394" cy="12592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赵祎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2022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年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11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月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21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日</a:t>
            </a:r>
            <a:endParaRPr lang="en-US" altLang="zh-CN" sz="2000" b="1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7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语义分割</a:t>
            </a:r>
            <a:r>
              <a:rPr kumimoji="1" lang="en-US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-</a:t>
            </a:r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域泛化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A4B97-BCD5-407C-BD88-A6DD43B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614" y="648684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697562" rtl="0" eaLnBrk="1" latinLnBrk="0" hangingPunct="1">
              <a:defRPr sz="1200" b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8781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7562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6342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95123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3903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92684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1465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90245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CE0946E-CE6E-981E-E700-7D439FA98C19}"/>
              </a:ext>
            </a:extLst>
          </p:cNvPr>
          <p:cNvSpPr txBox="1"/>
          <p:nvPr/>
        </p:nvSpPr>
        <p:spPr>
          <a:xfrm>
            <a:off x="445843" y="764704"/>
            <a:ext cx="7952509" cy="303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800" b="1" dirty="0"/>
              <a:t>域泛化：</a:t>
            </a:r>
            <a:endParaRPr kumimoji="1" lang="en-US" altLang="zh-CN" sz="18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sz="1600" b="1" dirty="0"/>
              <a:t>Domain shift</a:t>
            </a:r>
            <a:r>
              <a:rPr kumimoji="1" lang="zh-CN" altLang="en-US" sz="1600" b="1" dirty="0"/>
              <a:t>：场景，光照，纹理</a:t>
            </a:r>
            <a:endParaRPr kumimoji="1" lang="en-US" altLang="zh-CN" sz="16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/>
              <a:t>在训练集上过拟合，无法对目标域进行模拟</a:t>
            </a:r>
            <a:endParaRPr kumimoji="1" lang="en-US" altLang="zh-CN" sz="16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/>
              <a:t>常用解决方案：数据增强方法；领域无关表示学习；元学习；梯度裁剪，抑制</a:t>
            </a:r>
            <a:endParaRPr kumimoji="1" lang="en-US" altLang="zh-CN" sz="16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kumimoji="1" lang="en-US" altLang="zh-CN" sz="16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kumimoji="1" lang="en-US" altLang="zh-CN" sz="16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7EFAA8-CB80-BA0F-FB37-0DE78901A662}"/>
              </a:ext>
            </a:extLst>
          </p:cNvPr>
          <p:cNvSpPr txBox="1"/>
          <p:nvPr/>
        </p:nvSpPr>
        <p:spPr>
          <a:xfrm>
            <a:off x="445842" y="2940984"/>
            <a:ext cx="7952509" cy="1558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800" b="1" dirty="0"/>
              <a:t>在语义分割任务上特有的问题：</a:t>
            </a:r>
            <a:endParaRPr kumimoji="1" lang="en-US" altLang="zh-CN" sz="18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zh-CN" sz="1600" b="1" dirty="0"/>
              <a:t>Dense Prediction</a:t>
            </a:r>
            <a:r>
              <a:rPr kumimoji="1" lang="zh-CN" altLang="en-US" sz="1600" b="1" dirty="0"/>
              <a:t>，对于上下文的迁移性要求更高</a:t>
            </a:r>
            <a:endParaRPr kumimoji="1" lang="en-US" altLang="zh-CN" sz="16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/>
              <a:t>分辨率的层次中的信息：缩放会造成细节丢失，但是需要全局的上下文背景信息</a:t>
            </a:r>
            <a:endParaRPr kumimoji="1" lang="en-US" altLang="zh-CN" sz="16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E5C9506-9455-C043-6CC5-434D226AAC64}"/>
              </a:ext>
            </a:extLst>
          </p:cNvPr>
          <p:cNvSpPr txBox="1"/>
          <p:nvPr/>
        </p:nvSpPr>
        <p:spPr>
          <a:xfrm>
            <a:off x="445841" y="4713916"/>
            <a:ext cx="7952509" cy="1558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800" b="1" dirty="0"/>
              <a:t>现有的处理方案：</a:t>
            </a:r>
            <a:endParaRPr kumimoji="1" lang="en-US" altLang="zh-CN" sz="18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/>
              <a:t>直接使用面向图像分类问题的方案并进行微调（数据增强，元学习）</a:t>
            </a:r>
            <a:endParaRPr kumimoji="1" lang="en-US" altLang="zh-CN" sz="16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/>
              <a:t>缺少对于特征提取环节的改进</a:t>
            </a:r>
            <a:endParaRPr kumimoji="1" lang="en-US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val="297661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语义分割</a:t>
            </a:r>
            <a:r>
              <a:rPr kumimoji="1" lang="en-US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-</a:t>
            </a:r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域泛化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A4B97-BCD5-407C-BD88-A6DD43B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6614" y="648684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697562" rtl="0" eaLnBrk="1" latinLnBrk="0" hangingPunct="1">
              <a:defRPr sz="1200" b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8781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7562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6342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95123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3903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92684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1465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90245" algn="l" defTabSz="697562" rtl="0" eaLnBrk="1" latinLnBrk="0" hangingPunct="1">
              <a:defRPr sz="13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48799DB-B8E2-2B5D-2E9C-5D3612D8157C}"/>
              </a:ext>
            </a:extLst>
          </p:cNvPr>
          <p:cNvSpPr txBox="1"/>
          <p:nvPr/>
        </p:nvSpPr>
        <p:spPr>
          <a:xfrm>
            <a:off x="152805" y="5073329"/>
            <a:ext cx="7952509" cy="1558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1800" b="1" dirty="0"/>
              <a:t>数据集准备：</a:t>
            </a:r>
            <a:endParaRPr kumimoji="1" lang="en-US" altLang="zh-CN" sz="18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/>
              <a:t>街景数据集</a:t>
            </a:r>
            <a:r>
              <a:rPr kumimoji="1" lang="en-US" altLang="zh-CN" sz="1600" b="1" dirty="0"/>
              <a:t>19</a:t>
            </a:r>
            <a:r>
              <a:rPr kumimoji="1" lang="zh-CN" altLang="en-US" sz="1600" b="1" dirty="0"/>
              <a:t>类（</a:t>
            </a:r>
            <a:r>
              <a:rPr kumimoji="1" lang="en-US" altLang="zh-CN" sz="1600" b="1" dirty="0"/>
              <a:t>Cityscapes, GTAV, SYNTHIA,BDD100K, Mapillary</a:t>
            </a:r>
            <a:r>
              <a:rPr kumimoji="1" lang="zh-CN" altLang="en-US" sz="1600" b="1" dirty="0"/>
              <a:t>）</a:t>
            </a:r>
            <a:endParaRPr kumimoji="1" lang="en-US" altLang="zh-CN" sz="16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/>
              <a:t>遥感数据集</a:t>
            </a:r>
            <a:r>
              <a:rPr kumimoji="1" lang="zh-CN" altLang="en-US" sz="1600" b="1" dirty="0">
                <a:sym typeface="Wingdings" pitchFamily="2" charset="2"/>
              </a:rPr>
              <a:t>（</a:t>
            </a:r>
            <a:r>
              <a:rPr kumimoji="1" lang="en-US" altLang="zh-CN" sz="1600" b="1" dirty="0">
                <a:sym typeface="Wingdings" pitchFamily="2" charset="2"/>
              </a:rPr>
              <a:t>GID: 12G,  LoveDA:10G, Planet:1.5G, Deepglobe:2.8G, landcoverai:1.5G</a:t>
            </a:r>
            <a:r>
              <a:rPr kumimoji="1" lang="zh-CN" altLang="en-US" sz="1600" b="1" dirty="0">
                <a:sym typeface="Wingdings" pitchFamily="2" charset="2"/>
              </a:rPr>
              <a:t>）</a:t>
            </a:r>
            <a:endParaRPr kumimoji="1" lang="en-US" altLang="zh-CN" sz="16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2A7091-EF99-CCAF-8BB2-6A473164A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3" y="897434"/>
            <a:ext cx="5840341" cy="347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B20DE9B-3ED9-C131-28F8-BE696555F4BB}"/>
              </a:ext>
            </a:extLst>
          </p:cNvPr>
          <p:cNvSpPr/>
          <p:nvPr/>
        </p:nvSpPr>
        <p:spPr>
          <a:xfrm>
            <a:off x="815132" y="1245183"/>
            <a:ext cx="1109272" cy="1199213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5685B6-C769-9700-79EB-409693302CFB}"/>
              </a:ext>
            </a:extLst>
          </p:cNvPr>
          <p:cNvSpPr/>
          <p:nvPr/>
        </p:nvSpPr>
        <p:spPr>
          <a:xfrm>
            <a:off x="2038493" y="1245182"/>
            <a:ext cx="1109272" cy="1199213"/>
          </a:xfrm>
          <a:prstGeom prst="rect">
            <a:avLst/>
          </a:prstGeom>
          <a:noFill/>
          <a:ln w="666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411A2EE-A434-C736-BF18-FEBFDF6A9058}"/>
              </a:ext>
            </a:extLst>
          </p:cNvPr>
          <p:cNvSpPr/>
          <p:nvPr/>
        </p:nvSpPr>
        <p:spPr>
          <a:xfrm>
            <a:off x="7375399" y="2161589"/>
            <a:ext cx="1021178" cy="599606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>
                <a:solidFill>
                  <a:schemeClr val="tx1"/>
                </a:solidFill>
              </a:rPr>
              <a:t>Encoder</a:t>
            </a: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D2DC7F1-722B-38EC-E29C-A563527F47A2}"/>
              </a:ext>
            </a:extLst>
          </p:cNvPr>
          <p:cNvSpPr/>
          <p:nvPr/>
        </p:nvSpPr>
        <p:spPr>
          <a:xfrm>
            <a:off x="7375399" y="3103577"/>
            <a:ext cx="1021178" cy="599606"/>
          </a:xfrm>
          <a:prstGeom prst="rect">
            <a:avLst/>
          </a:prstGeom>
          <a:noFill/>
          <a:ln w="666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>
                <a:solidFill>
                  <a:schemeClr val="tx1"/>
                </a:solidFill>
              </a:rPr>
              <a:t>Decoder</a:t>
            </a: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59E6F3A-AD6C-3B58-F238-5995BFE86DF0}"/>
              </a:ext>
            </a:extLst>
          </p:cNvPr>
          <p:cNvSpPr/>
          <p:nvPr/>
        </p:nvSpPr>
        <p:spPr>
          <a:xfrm>
            <a:off x="7375399" y="1309132"/>
            <a:ext cx="1021178" cy="599606"/>
          </a:xfrm>
          <a:prstGeom prst="rect">
            <a:avLst/>
          </a:prstGeom>
          <a:noFill/>
          <a:ln w="666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>
                <a:solidFill>
                  <a:schemeClr val="tx1"/>
                </a:solidFill>
              </a:rPr>
              <a:t>Image</a:t>
            </a:r>
            <a:endParaRPr kumimoji="1" lang="zh-CN" altLang="en-US">
              <a:solidFill>
                <a:schemeClr val="tx1"/>
              </a:solidFill>
            </a:endParaRPr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F0A7FB4B-9EAE-E1D2-B3C5-C982FEA98F32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7885988" y="1908738"/>
            <a:ext cx="0" cy="22053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10E59D5D-1C12-0C5C-B3AD-B99ACF50DB66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7885988" y="2761195"/>
            <a:ext cx="0" cy="31419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50892BAE-844B-FC18-73D7-85BD444D83BD}"/>
              </a:ext>
            </a:extLst>
          </p:cNvPr>
          <p:cNvCxnSpPr>
            <a:cxnSpLocks/>
          </p:cNvCxnSpPr>
          <p:nvPr/>
        </p:nvCxnSpPr>
        <p:spPr>
          <a:xfrm>
            <a:off x="7885988" y="3703187"/>
            <a:ext cx="0" cy="366114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43FE49A9-7FA5-2D9B-4C5D-9AA181704331}"/>
              </a:ext>
            </a:extLst>
          </p:cNvPr>
          <p:cNvSpPr txBox="1"/>
          <p:nvPr/>
        </p:nvSpPr>
        <p:spPr>
          <a:xfrm>
            <a:off x="152804" y="4475624"/>
            <a:ext cx="7952509" cy="51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b="1" dirty="0"/>
              <a:t>对不同层级语义的迁移性进行探究</a:t>
            </a:r>
            <a:endParaRPr kumimoji="1" lang="en-US" altLang="zh-CN" sz="1600" b="1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9029040-1FE1-CA4F-E365-5C4885BA6E21}"/>
              </a:ext>
            </a:extLst>
          </p:cNvPr>
          <p:cNvSpPr txBox="1"/>
          <p:nvPr/>
        </p:nvSpPr>
        <p:spPr>
          <a:xfrm>
            <a:off x="6541384" y="4709568"/>
            <a:ext cx="2551819" cy="11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/>
              <a:t>目标会议：</a:t>
            </a:r>
            <a:r>
              <a:rPr kumimoji="1" lang="en-US" altLang="zh-CN"/>
              <a:t>ICCV 2023</a:t>
            </a:r>
            <a:r>
              <a:rPr kumimoji="1" lang="zh-CN" altLang="en-US"/>
              <a:t>（</a:t>
            </a:r>
            <a:r>
              <a:rPr kumimoji="1" lang="en-US" altLang="zh-CN"/>
              <a:t>3</a:t>
            </a:r>
            <a:r>
              <a:rPr kumimoji="1" lang="zh-CN" altLang="en-US"/>
              <a:t>月初）</a:t>
            </a:r>
            <a:endParaRPr kumimoji="1" lang="en-US" altLang="zh-CN"/>
          </a:p>
          <a:p>
            <a:endParaRPr kumimoji="1"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/>
              <a:t>本周完成代码框架的搭建</a:t>
            </a:r>
            <a:endParaRPr kumimoji="1"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/>
              <a:t>12</a:t>
            </a:r>
            <a:r>
              <a:rPr kumimoji="1" lang="zh-CN" altLang="en-US"/>
              <a:t>月中旬确定算法方案</a:t>
            </a:r>
            <a:endParaRPr kumimoji="1" lang="en-US" altLang="zh-CN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/>
              <a:t>寒假前完成主体实验结果</a:t>
            </a:r>
          </a:p>
        </p:txBody>
      </p:sp>
    </p:spTree>
    <p:extLst>
      <p:ext uri="{BB962C8B-B14F-4D97-AF65-F5344CB8AC3E}">
        <p14:creationId xmlns:p14="http://schemas.microsoft.com/office/powerpoint/2010/main" val="353135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8564" y="2408194"/>
            <a:ext cx="8566879" cy="826889"/>
          </a:xfrm>
        </p:spPr>
        <p:txBody>
          <a:bodyPr>
            <a:no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谢谢！</a:t>
            </a: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7753C6A2-28F1-469E-8EA2-1F9DCF79DA05}"/>
              </a:ext>
            </a:extLst>
          </p:cNvPr>
          <p:cNvSpPr txBox="1">
            <a:spLocks/>
          </p:cNvSpPr>
          <p:nvPr/>
        </p:nvSpPr>
        <p:spPr>
          <a:xfrm>
            <a:off x="2340803" y="5432165"/>
            <a:ext cx="4462394" cy="12084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赵祎</a:t>
            </a:r>
            <a:endParaRPr lang="en-US" altLang="zh-CN" sz="2000" b="1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charset="0"/>
            </a:endParaRPr>
          </a:p>
          <a:p>
            <a:pPr marL="0" indent="0" algn="ctr"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2022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年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11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月</a:t>
            </a:r>
            <a:r>
              <a:rPr lang="en-US" altLang="zh-CN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21</a:t>
            </a:r>
            <a:r>
              <a:rPr lang="zh-CN" altLang="en-US" sz="2000" b="1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charset="0"/>
              </a:rPr>
              <a:t>日</a:t>
            </a:r>
            <a:endParaRPr lang="en-US" altLang="zh-CN" sz="2000" b="1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3043"/>
      </p:ext>
    </p:extLst>
  </p:cSld>
  <p:clrMapOvr>
    <a:masterClrMapping/>
  </p:clrMapOvr>
</p:sld>
</file>

<file path=ppt/theme/theme1.xml><?xml version="1.0" encoding="utf-8"?>
<a:theme xmlns:a="http://schemas.openxmlformats.org/drawingml/2006/main" name="ICPADS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G_Interview_公式.pptx" id="{09336ACC-17A5-4195-B555-0041EB73CD84}" vid="{4E8448D4-3BDC-4723-AA9D-C1D5A39E4AE0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32473</TotalTime>
  <Words>236</Words>
  <Application>Microsoft Macintosh PowerPoint</Application>
  <PresentationFormat>全屏显示(4:3)</PresentationFormat>
  <Paragraphs>36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DengXian</vt:lpstr>
      <vt:lpstr>DengXian</vt:lpstr>
      <vt:lpstr>DengXian Light</vt:lpstr>
      <vt:lpstr>仿宋</vt:lpstr>
      <vt:lpstr>黑体</vt:lpstr>
      <vt:lpstr>华文宋体</vt:lpstr>
      <vt:lpstr>宋体</vt:lpstr>
      <vt:lpstr>Arial</vt:lpstr>
      <vt:lpstr>Calibri</vt:lpstr>
      <vt:lpstr>Times New Roman</vt:lpstr>
      <vt:lpstr>ICPADS-1</vt:lpstr>
      <vt:lpstr>自定义设计方案</vt:lpstr>
      <vt:lpstr>组会讨论</vt:lpstr>
      <vt:lpstr>语义分割-域泛化 </vt:lpstr>
      <vt:lpstr>语义分割-域泛化 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赵 祎</cp:lastModifiedBy>
  <cp:revision>3880</cp:revision>
  <cp:lastPrinted>2018-09-22T10:47:37Z</cp:lastPrinted>
  <dcterms:created xsi:type="dcterms:W3CDTF">2016-08-04T01:32:41Z</dcterms:created>
  <dcterms:modified xsi:type="dcterms:W3CDTF">2022-11-20T19:38:15Z</dcterms:modified>
</cp:coreProperties>
</file>