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16"/>
    <p:restoredTop sz="90204"/>
  </p:normalViewPr>
  <p:slideViewPr>
    <p:cSldViewPr snapToGrid="0">
      <p:cViewPr>
        <p:scale>
          <a:sx n="114" d="100"/>
          <a:sy n="114" d="100"/>
        </p:scale>
        <p:origin x="10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7FB760-09CC-4E88-301E-03931FA81D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5EF58E5-EF73-F5C9-F3F2-FC8023FAF5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E97EFCC-36E7-B449-344D-73D5E4499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F3EF-A113-0248-AFCA-AAFF9349F929}" type="datetimeFigureOut">
              <a:rPr kumimoji="1" lang="zh-CN" altLang="en-US" smtClean="0"/>
              <a:t>2022/11/6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B0360E-E23B-BA6F-979F-0F7905F42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07D25A-D075-41DC-717C-4B1DC984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8-1A86-614D-98BC-6176FA556DF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02206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C1C192-253C-9F7C-2A95-F98BD6F35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ECBC32D-87D6-0B49-7963-D013F41FFF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638A3D6-6C13-0371-9E44-2F4AF78B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F3EF-A113-0248-AFCA-AAFF9349F929}" type="datetimeFigureOut">
              <a:rPr kumimoji="1" lang="zh-CN" altLang="en-US" smtClean="0"/>
              <a:t>2022/11/6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6F9A843-A0E6-64D1-43DB-96C3EEA3E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DE30D7F-4B74-D393-01F1-0EBC6E0E0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8-1A86-614D-98BC-6176FA556DF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08635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1DA9263-8BBD-1121-199D-E3D9264514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19E72A1-DAFD-4481-329F-8DD42904D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E5AA89A-88CB-AE44-2368-472561D69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F3EF-A113-0248-AFCA-AAFF9349F929}" type="datetimeFigureOut">
              <a:rPr kumimoji="1" lang="zh-CN" altLang="en-US" smtClean="0"/>
              <a:t>2022/11/6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1CAB05F-6A08-EA63-8241-13E20AD15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0E71E5E-C1BC-A910-716A-3224C1D43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8-1A86-614D-98BC-6176FA556DF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9279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76FCD3-F000-6B2D-7F27-2FB169978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1B5D17F-4C8B-556E-4563-5D77BBF48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F3D101F-DDF3-4555-2EC8-9983EADB0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F3EF-A113-0248-AFCA-AAFF9349F929}" type="datetimeFigureOut">
              <a:rPr kumimoji="1" lang="zh-CN" altLang="en-US" smtClean="0"/>
              <a:t>2022/11/6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4975B4D-766E-FDAE-AE36-46586DEFC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24D7B26-ABB2-CE53-6753-D563BFCC3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8-1A86-614D-98BC-6176FA556DF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51467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B3E267-1A1E-6214-AD48-BBEEC44FC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802C565-EEBE-6EA8-5D2E-E72F53EB5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CDE6DB0-EDE8-FC08-E8C7-78DCE051E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F3EF-A113-0248-AFCA-AAFF9349F929}" type="datetimeFigureOut">
              <a:rPr kumimoji="1" lang="zh-CN" altLang="en-US" smtClean="0"/>
              <a:t>2022/11/6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1B19203-25EE-634F-7880-E7B615F48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AAF8B8C-440D-20DE-3FE6-A4B343A69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8-1A86-614D-98BC-6176FA556DF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84927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48A8C0-DE00-BC75-A307-DB5E7F1EE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906168-D6EB-463F-9C38-88B0A1BDB7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C580710-DF50-940B-0AF4-EE18C01524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E9EC574-860E-CB14-46AC-AE40CC90B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F3EF-A113-0248-AFCA-AAFF9349F929}" type="datetimeFigureOut">
              <a:rPr kumimoji="1" lang="zh-CN" altLang="en-US" smtClean="0"/>
              <a:t>2022/11/6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4109636-FAC7-589F-90F8-9932B5D9D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BAB23A5-9B70-43AC-4A0F-C19D79982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8-1A86-614D-98BC-6176FA556DF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60359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30922F-F3EE-7658-CFDC-CB049E30C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2A71C71-6F2B-462E-7BD7-4E2FC755A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24E73E4-DE86-DBFB-6B6E-C162782D29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1CCB01D-AFFB-DC10-ED28-7DDC2D315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5A92E47-373C-B53E-51E1-91A4DD3B2E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5BC3865-DF78-C57B-8511-EEE577286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F3EF-A113-0248-AFCA-AAFF9349F929}" type="datetimeFigureOut">
              <a:rPr kumimoji="1" lang="zh-CN" altLang="en-US" smtClean="0"/>
              <a:t>2022/11/6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008A204-B561-8B71-A43B-88363264F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63CD2C3-BC1F-6C14-082D-EF1383B6C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8-1A86-614D-98BC-6176FA556DF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58085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880E1E-EE71-71B8-D470-D93C24174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C5336DC-C196-D9F7-1E21-02620B1A3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F3EF-A113-0248-AFCA-AAFF9349F929}" type="datetimeFigureOut">
              <a:rPr kumimoji="1" lang="zh-CN" altLang="en-US" smtClean="0"/>
              <a:t>2022/11/6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50F2160-D064-1A05-14A8-A1BD46FE7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AEF1E4C-64BC-F0C2-4961-EC6F2E48B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8-1A86-614D-98BC-6176FA556DF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83064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147A761-4171-C493-0FD0-E9FCA9D0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F3EF-A113-0248-AFCA-AAFF9349F929}" type="datetimeFigureOut">
              <a:rPr kumimoji="1" lang="zh-CN" altLang="en-US" smtClean="0"/>
              <a:t>2022/11/6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73321D7-7077-91EE-3EE3-8F637CF00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D287720-B771-D712-8CDB-9DA5EE87C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8-1A86-614D-98BC-6176FA556DF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94090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312597-EEB6-D3CD-8E5D-BBB81EFFC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9AE60D-1E8D-E710-FF0E-E34845E94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4E9C154-82BE-9203-961B-F5E42B43A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A1EDEB8-8619-A956-271E-82CC9386F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F3EF-A113-0248-AFCA-AAFF9349F929}" type="datetimeFigureOut">
              <a:rPr kumimoji="1" lang="zh-CN" altLang="en-US" smtClean="0"/>
              <a:t>2022/11/6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36BA088-2335-31FB-A8DA-061A9EAE9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804EAB9-CD55-60B6-B569-CE6A9F9D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8-1A86-614D-98BC-6176FA556DF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47684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16E384-6883-E74F-2087-28BB9015D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6D46CC5-7814-B768-2598-90B1B99442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C9DEC28-FF28-BADB-FF86-27FF59A1A3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56AEC64-72D6-4FD5-0D71-C1BD90421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F3EF-A113-0248-AFCA-AAFF9349F929}" type="datetimeFigureOut">
              <a:rPr kumimoji="1" lang="zh-CN" altLang="en-US" smtClean="0"/>
              <a:t>2022/11/6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D569C19-7AA9-C4B0-11AB-6ACE4D381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BD4CFD2-25FD-902B-14E5-BBC0ACEE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8-1A86-614D-98BC-6176FA556DF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4571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71EBCFC-8548-9D8B-0C19-5E812FABF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7ACC76C-EFD7-5949-139C-00F4C2D4C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1BFD97C-DF7B-55B5-A82F-60C573BBEE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CF3EF-A113-0248-AFCA-AAFF9349F929}" type="datetimeFigureOut">
              <a:rPr kumimoji="1" lang="zh-CN" altLang="en-US" smtClean="0"/>
              <a:t>2022/11/6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60DBA9F-02DD-A47D-4335-514BFC3D50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AD80C8-6320-D168-CF7C-80CCB5CC7B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238D8-1A86-614D-98BC-6176FA556DF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55602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圆角矩形 13">
            <a:extLst>
              <a:ext uri="{FF2B5EF4-FFF2-40B4-BE49-F238E27FC236}">
                <a16:creationId xmlns:a16="http://schemas.microsoft.com/office/drawing/2014/main" id="{E4B61860-78AA-D67C-C76B-E20FB5666D95}"/>
              </a:ext>
            </a:extLst>
          </p:cNvPr>
          <p:cNvSpPr/>
          <p:nvPr/>
        </p:nvSpPr>
        <p:spPr>
          <a:xfrm>
            <a:off x="468351" y="4601969"/>
            <a:ext cx="10939347" cy="1618284"/>
          </a:xfrm>
          <a:prstGeom prst="roundRect">
            <a:avLst>
              <a:gd name="adj" fmla="val 3724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圆角矩形 12">
            <a:extLst>
              <a:ext uri="{FF2B5EF4-FFF2-40B4-BE49-F238E27FC236}">
                <a16:creationId xmlns:a16="http://schemas.microsoft.com/office/drawing/2014/main" id="{A0BB456D-B688-443A-6A65-9EAD570C1FE6}"/>
              </a:ext>
            </a:extLst>
          </p:cNvPr>
          <p:cNvSpPr/>
          <p:nvPr/>
        </p:nvSpPr>
        <p:spPr>
          <a:xfrm>
            <a:off x="481712" y="336241"/>
            <a:ext cx="10930440" cy="4036816"/>
          </a:xfrm>
          <a:prstGeom prst="roundRect">
            <a:avLst>
              <a:gd name="adj" fmla="val 3724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EA3186BD-0226-810E-0A86-8763DAE98580}"/>
              </a:ext>
            </a:extLst>
          </p:cNvPr>
          <p:cNvSpPr txBox="1"/>
          <p:nvPr/>
        </p:nvSpPr>
        <p:spPr>
          <a:xfrm>
            <a:off x="602997" y="5754542"/>
            <a:ext cx="2900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kumimoji="1" lang="en-US" altLang="zh-CN" sz="2000" b="1" dirty="0"/>
              <a:t>CVPR23</a:t>
            </a:r>
          </a:p>
          <a:p>
            <a:endParaRPr kumimoji="1" lang="zh-CN" altLang="en-US" sz="2000" b="1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B129974-BF45-2D81-8B6B-2697D351512B}"/>
              </a:ext>
            </a:extLst>
          </p:cNvPr>
          <p:cNvSpPr txBox="1"/>
          <p:nvPr/>
        </p:nvSpPr>
        <p:spPr>
          <a:xfrm>
            <a:off x="607677" y="336241"/>
            <a:ext cx="5339255" cy="1430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kumimoji="1" lang="en-US" altLang="zh-CN" sz="2000" b="1" dirty="0"/>
              <a:t>Image and Video Compression:</a:t>
            </a:r>
          </a:p>
          <a:p>
            <a:pPr>
              <a:lnSpc>
                <a:spcPct val="150000"/>
              </a:lnSpc>
            </a:pPr>
            <a:r>
              <a:rPr kumimoji="1" lang="en-US" altLang="zh-CN" sz="2000" b="1" dirty="0"/>
              <a:t>	1.Auto-Encoder</a:t>
            </a:r>
          </a:p>
          <a:p>
            <a:pPr>
              <a:lnSpc>
                <a:spcPct val="150000"/>
              </a:lnSpc>
            </a:pPr>
            <a:r>
              <a:rPr kumimoji="1" lang="en-US" altLang="zh-CN" sz="2000" b="1" dirty="0"/>
              <a:t>	2.Review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A15A57F-1866-40ED-4A0A-40D8C39D1F2D}"/>
              </a:ext>
            </a:extLst>
          </p:cNvPr>
          <p:cNvSpPr txBox="1"/>
          <p:nvPr/>
        </p:nvSpPr>
        <p:spPr>
          <a:xfrm>
            <a:off x="607677" y="2866427"/>
            <a:ext cx="9785260" cy="1430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kumimoji="1" lang="en-US" altLang="zh-CN" sz="2000" b="1" dirty="0"/>
              <a:t>Compressed Sensing:</a:t>
            </a:r>
          </a:p>
          <a:p>
            <a:pPr lvl="1">
              <a:lnSpc>
                <a:spcPct val="150000"/>
              </a:lnSpc>
            </a:pPr>
            <a:r>
              <a:rPr kumimoji="1" lang="en-US" altLang="zh-CN" sz="2000" b="1" dirty="0"/>
              <a:t>	Divide</a:t>
            </a:r>
            <a:r>
              <a:rPr kumimoji="1" lang="zh-CN" altLang="en-US" sz="2000" b="1" dirty="0"/>
              <a:t> </a:t>
            </a:r>
            <a:r>
              <a:rPr kumimoji="1" lang="en-US" altLang="zh-CN" sz="2000" b="1" dirty="0"/>
              <a:t>total</a:t>
            </a:r>
            <a:r>
              <a:rPr kumimoji="1" lang="zh-CN" altLang="en-US" sz="2000" b="1" dirty="0"/>
              <a:t> </a:t>
            </a:r>
            <a:r>
              <a:rPr kumimoji="1" lang="en-US" altLang="zh-CN" sz="2000" b="1" dirty="0"/>
              <a:t>sensing</a:t>
            </a:r>
            <a:r>
              <a:rPr kumimoji="1" lang="zh-CN" altLang="en-US" sz="2000" b="1" dirty="0"/>
              <a:t> </a:t>
            </a:r>
            <a:r>
              <a:rPr kumimoji="1" lang="en-US" altLang="zh-CN" sz="2000" b="1" dirty="0"/>
              <a:t>image</a:t>
            </a:r>
            <a:r>
              <a:rPr kumimoji="1" lang="zh-CN" altLang="en-US" sz="2000" b="1" dirty="0"/>
              <a:t> </a:t>
            </a:r>
            <a:r>
              <a:rPr kumimoji="1" lang="en-US" altLang="zh-CN" sz="2000" b="1" dirty="0"/>
              <a:t>as</a:t>
            </a:r>
            <a:r>
              <a:rPr kumimoji="1" lang="zh-CN" altLang="en-US" sz="2000" b="1" dirty="0"/>
              <a:t> </a:t>
            </a:r>
            <a:r>
              <a:rPr kumimoji="1" lang="en-US" altLang="zh-CN" sz="2000" b="1" dirty="0"/>
              <a:t>block</a:t>
            </a:r>
            <a:r>
              <a:rPr kumimoji="1" lang="zh-CN" altLang="en-US" sz="2000" b="1" dirty="0"/>
              <a:t> </a:t>
            </a:r>
            <a:r>
              <a:rPr kumimoji="1" lang="en-US" altLang="zh-CN" sz="2000" b="1" dirty="0"/>
              <a:t>&amp;</a:t>
            </a:r>
            <a:r>
              <a:rPr kumimoji="1" lang="zh-CN" altLang="en-US" sz="2000" b="1" dirty="0"/>
              <a:t> </a:t>
            </a:r>
            <a:r>
              <a:rPr kumimoji="1" lang="en-US" altLang="zh-CN" sz="2000" b="1" dirty="0"/>
              <a:t>Process</a:t>
            </a:r>
            <a:r>
              <a:rPr kumimoji="1" lang="zh-CN" altLang="en-US" sz="2000" b="1" dirty="0"/>
              <a:t> </a:t>
            </a:r>
            <a:r>
              <a:rPr kumimoji="1" lang="en-US" altLang="zh-CN" sz="2000" b="1" dirty="0"/>
              <a:t>them</a:t>
            </a:r>
            <a:r>
              <a:rPr kumimoji="1" lang="zh-CN" altLang="en-US" sz="2000" b="1" dirty="0"/>
              <a:t> </a:t>
            </a:r>
            <a:r>
              <a:rPr kumimoji="1" lang="en-US" altLang="zh-CN" sz="2000" b="1" dirty="0"/>
              <a:t>independently</a:t>
            </a:r>
          </a:p>
          <a:p>
            <a:pPr lvl="1">
              <a:lnSpc>
                <a:spcPct val="150000"/>
              </a:lnSpc>
            </a:pPr>
            <a:r>
              <a:rPr kumimoji="1" lang="en-US" altLang="zh-CN" sz="2000" b="1" dirty="0"/>
              <a:t>	DNN:</a:t>
            </a:r>
            <a:r>
              <a:rPr kumimoji="1" lang="zh-CN" altLang="en-US" sz="2000" b="1" dirty="0"/>
              <a:t> </a:t>
            </a:r>
            <a:r>
              <a:rPr kumimoji="1" lang="en-US" altLang="zh-CN" sz="2000" b="1" dirty="0"/>
              <a:t>4Layers</a:t>
            </a:r>
            <a:r>
              <a:rPr kumimoji="1" lang="zh-CN" altLang="en-US" sz="2000" b="1" dirty="0"/>
              <a:t> </a:t>
            </a:r>
            <a:r>
              <a:rPr kumimoji="1" lang="en-US" altLang="zh-CN" sz="2000" b="1" dirty="0"/>
              <a:t>(1Linear</a:t>
            </a:r>
            <a:r>
              <a:rPr kumimoji="1" lang="zh-CN" altLang="en-US" sz="2000" b="1" dirty="0"/>
              <a:t> </a:t>
            </a:r>
            <a:r>
              <a:rPr kumimoji="1" lang="en-US" altLang="zh-CN" sz="2000" b="1" dirty="0"/>
              <a:t>+</a:t>
            </a:r>
            <a:r>
              <a:rPr kumimoji="1" lang="zh-CN" altLang="en-US" sz="2000" b="1" dirty="0"/>
              <a:t> </a:t>
            </a:r>
            <a:r>
              <a:rPr kumimoji="1" lang="en-US" altLang="zh-CN" sz="2000" b="1" dirty="0"/>
              <a:t>3</a:t>
            </a:r>
            <a:r>
              <a:rPr kumimoji="1" lang="zh-CN" altLang="en-US" sz="2000" b="1" dirty="0"/>
              <a:t> </a:t>
            </a:r>
            <a:r>
              <a:rPr kumimoji="1" lang="en-US" altLang="zh-CN" sz="2000" b="1" dirty="0"/>
              <a:t>Non-linear)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D483385-6646-5001-1EA0-0714B6BC3277}"/>
              </a:ext>
            </a:extLst>
          </p:cNvPr>
          <p:cNvSpPr txBox="1"/>
          <p:nvPr/>
        </p:nvSpPr>
        <p:spPr>
          <a:xfrm>
            <a:off x="602996" y="4612559"/>
            <a:ext cx="10804702" cy="968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kumimoji="1" lang="en-US" altLang="zh-CN" sz="2000" b="1" dirty="0"/>
              <a:t>Cluster:</a:t>
            </a:r>
          </a:p>
          <a:p>
            <a:pPr>
              <a:lnSpc>
                <a:spcPct val="150000"/>
              </a:lnSpc>
            </a:pPr>
            <a:r>
              <a:rPr kumimoji="1" lang="en-US" altLang="zh-CN" sz="2000" b="1" dirty="0"/>
              <a:t>	B</a:t>
            </a:r>
            <a:r>
              <a:rPr kumimoji="1" lang="en" altLang="zh-CN" sz="2000" b="1" dirty="0" err="1"/>
              <a:t>oundary</a:t>
            </a:r>
            <a:r>
              <a:rPr kumimoji="1" lang="en" altLang="zh-CN" sz="2000" b="1" dirty="0"/>
              <a:t>-seeking Clustering algorithm using the local Direction Centrality (CDC)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588E0C71-A635-48E7-2BB3-B7DD981192BE}"/>
              </a:ext>
            </a:extLst>
          </p:cNvPr>
          <p:cNvSpPr txBox="1"/>
          <p:nvPr/>
        </p:nvSpPr>
        <p:spPr>
          <a:xfrm>
            <a:off x="607677" y="1832166"/>
            <a:ext cx="5190957" cy="968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kumimoji="1" lang="en-US" altLang="zh-CN" sz="2000" b="1" dirty="0">
                <a:solidFill>
                  <a:srgbClr val="C00000"/>
                </a:solidFill>
              </a:rPr>
              <a:t>Earth Data</a:t>
            </a:r>
            <a:r>
              <a:rPr kumimoji="1" lang="zh-CN" altLang="en-US" sz="2000" b="1" dirty="0">
                <a:solidFill>
                  <a:srgbClr val="C00000"/>
                </a:solidFill>
              </a:rPr>
              <a:t> </a:t>
            </a:r>
            <a:r>
              <a:rPr kumimoji="1" lang="en-US" altLang="zh-CN" sz="2000" b="1" dirty="0">
                <a:solidFill>
                  <a:srgbClr val="C00000"/>
                </a:solidFill>
              </a:rPr>
              <a:t>Compression:</a:t>
            </a:r>
          </a:p>
          <a:p>
            <a:pPr>
              <a:lnSpc>
                <a:spcPct val="150000"/>
              </a:lnSpc>
            </a:pPr>
            <a:r>
              <a:rPr kumimoji="1" lang="en-US" altLang="zh-CN" sz="2000" b="1" dirty="0">
                <a:solidFill>
                  <a:srgbClr val="C00000"/>
                </a:solidFill>
              </a:rPr>
              <a:t>	FAPEC</a:t>
            </a:r>
            <a:r>
              <a:rPr kumimoji="1" lang="zh-CN" altLang="en-US" sz="2000" b="1" dirty="0">
                <a:solidFill>
                  <a:srgbClr val="C00000"/>
                </a:solidFill>
              </a:rPr>
              <a:t> </a:t>
            </a:r>
            <a:r>
              <a:rPr kumimoji="1" lang="en-US" altLang="zh-CN" sz="2000" b="1" dirty="0">
                <a:solidFill>
                  <a:srgbClr val="C00000"/>
                </a:solidFill>
              </a:rPr>
              <a:t>or</a:t>
            </a:r>
            <a:r>
              <a:rPr kumimoji="1" lang="zh-CN" altLang="en-US" sz="2000" b="1" dirty="0">
                <a:solidFill>
                  <a:srgbClr val="C00000"/>
                </a:solidFill>
              </a:rPr>
              <a:t> </a:t>
            </a:r>
            <a:r>
              <a:rPr kumimoji="1" lang="en-US" altLang="zh-CN" sz="2000" b="1" dirty="0">
                <a:solidFill>
                  <a:srgbClr val="C00000"/>
                </a:solidFill>
              </a:rPr>
              <a:t>CCSDS123.0-B-2</a:t>
            </a:r>
          </a:p>
        </p:txBody>
      </p:sp>
      <p:sp>
        <p:nvSpPr>
          <p:cNvPr id="15" name="圆角矩形 14">
            <a:extLst>
              <a:ext uri="{FF2B5EF4-FFF2-40B4-BE49-F238E27FC236}">
                <a16:creationId xmlns:a16="http://schemas.microsoft.com/office/drawing/2014/main" id="{8ACF8B74-12A3-7083-7899-6241C994FD5B}"/>
              </a:ext>
            </a:extLst>
          </p:cNvPr>
          <p:cNvSpPr/>
          <p:nvPr/>
        </p:nvSpPr>
        <p:spPr>
          <a:xfrm>
            <a:off x="6437010" y="785175"/>
            <a:ext cx="4650058" cy="938981"/>
          </a:xfrm>
          <a:prstGeom prst="roundRect">
            <a:avLst>
              <a:gd name="adj" fmla="val 372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1D2A5933-CF6B-BFF6-0F82-492182FBE82F}"/>
              </a:ext>
            </a:extLst>
          </p:cNvPr>
          <p:cNvSpPr txBox="1"/>
          <p:nvPr/>
        </p:nvSpPr>
        <p:spPr>
          <a:xfrm>
            <a:off x="6690508" y="1054610"/>
            <a:ext cx="39366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000" b="1" dirty="0"/>
              <a:t>项目：燕山石化部署基本完成 🎊</a:t>
            </a:r>
          </a:p>
        </p:txBody>
      </p:sp>
    </p:spTree>
    <p:extLst>
      <p:ext uri="{BB962C8B-B14F-4D97-AF65-F5344CB8AC3E}">
        <p14:creationId xmlns:p14="http://schemas.microsoft.com/office/powerpoint/2010/main" val="4243006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DF9F9327-7359-1E2E-C27E-7A99E66838EC}"/>
              </a:ext>
            </a:extLst>
          </p:cNvPr>
          <p:cNvSpPr txBox="1"/>
          <p:nvPr/>
        </p:nvSpPr>
        <p:spPr>
          <a:xfrm>
            <a:off x="7773434" y="704903"/>
            <a:ext cx="3783725" cy="968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2000" b="1" dirty="0"/>
              <a:t>Earth Data</a:t>
            </a:r>
            <a:r>
              <a:rPr kumimoji="1" lang="zh-CN" altLang="en-US" sz="2000" b="1" dirty="0"/>
              <a:t> </a:t>
            </a:r>
            <a:r>
              <a:rPr kumimoji="1" lang="en-US" altLang="zh-CN" sz="2000" b="1" dirty="0"/>
              <a:t>Compression:</a:t>
            </a:r>
          </a:p>
          <a:p>
            <a:pPr>
              <a:lnSpc>
                <a:spcPct val="150000"/>
              </a:lnSpc>
            </a:pPr>
            <a:r>
              <a:rPr kumimoji="1" lang="en-US" altLang="zh-CN" sz="2000" b="1" dirty="0"/>
              <a:t>FAPEC</a:t>
            </a:r>
            <a:r>
              <a:rPr kumimoji="1" lang="zh-CN" altLang="en-US" sz="2000" b="1" dirty="0"/>
              <a:t> </a:t>
            </a:r>
            <a:r>
              <a:rPr kumimoji="1" lang="en-US" altLang="zh-CN" sz="2000" b="1" dirty="0"/>
              <a:t>or</a:t>
            </a:r>
            <a:r>
              <a:rPr kumimoji="1" lang="zh-CN" altLang="en-US" sz="2000" b="1" dirty="0"/>
              <a:t> </a:t>
            </a:r>
            <a:r>
              <a:rPr kumimoji="1" lang="en-US" altLang="zh-CN" sz="2000" b="1" dirty="0"/>
              <a:t>CCSDS123.0-B-2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A480C670-55B5-4E58-8B8F-09E0A2AAE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8546"/>
            <a:ext cx="7415707" cy="3765787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476A9B1A-954E-CB67-A526-12A17394F8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4390" y="2300473"/>
            <a:ext cx="6060496" cy="3420950"/>
          </a:xfrm>
          <a:prstGeom prst="rect">
            <a:avLst/>
          </a:prstGeom>
        </p:spPr>
      </p:pic>
      <p:sp>
        <p:nvSpPr>
          <p:cNvPr id="14" name="圆角矩形 13">
            <a:extLst>
              <a:ext uri="{FF2B5EF4-FFF2-40B4-BE49-F238E27FC236}">
                <a16:creationId xmlns:a16="http://schemas.microsoft.com/office/drawing/2014/main" id="{A4FC5476-F397-6A66-1EB6-2137343F7171}"/>
              </a:ext>
            </a:extLst>
          </p:cNvPr>
          <p:cNvSpPr/>
          <p:nvPr/>
        </p:nvSpPr>
        <p:spPr>
          <a:xfrm>
            <a:off x="6906072" y="2313705"/>
            <a:ext cx="828907" cy="301083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圆角矩形 14">
            <a:extLst>
              <a:ext uri="{FF2B5EF4-FFF2-40B4-BE49-F238E27FC236}">
                <a16:creationId xmlns:a16="http://schemas.microsoft.com/office/drawing/2014/main" id="{11534A6D-872D-C9FA-EB58-E4173BD172A3}"/>
              </a:ext>
            </a:extLst>
          </p:cNvPr>
          <p:cNvSpPr/>
          <p:nvPr/>
        </p:nvSpPr>
        <p:spPr>
          <a:xfrm>
            <a:off x="10424631" y="2330259"/>
            <a:ext cx="828907" cy="479502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AF689AEF-A0AA-488C-5811-6A871653F3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9560" y="5979491"/>
            <a:ext cx="6212440" cy="364440"/>
          </a:xfrm>
          <a:prstGeom prst="rect">
            <a:avLst/>
          </a:prstGeom>
        </p:spPr>
      </p:pic>
      <p:sp>
        <p:nvSpPr>
          <p:cNvPr id="20" name="文本框 19">
            <a:extLst>
              <a:ext uri="{FF2B5EF4-FFF2-40B4-BE49-F238E27FC236}">
                <a16:creationId xmlns:a16="http://schemas.microsoft.com/office/drawing/2014/main" id="{3CB06576-BFC0-B233-51FB-30BB4A16CA37}"/>
              </a:ext>
            </a:extLst>
          </p:cNvPr>
          <p:cNvSpPr txBox="1"/>
          <p:nvPr/>
        </p:nvSpPr>
        <p:spPr>
          <a:xfrm>
            <a:off x="635619" y="4449639"/>
            <a:ext cx="4404732" cy="1712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b="1" dirty="0"/>
              <a:t>Next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Week:</a:t>
            </a:r>
          </a:p>
          <a:p>
            <a:pPr>
              <a:lnSpc>
                <a:spcPct val="150000"/>
              </a:lnSpc>
            </a:pPr>
            <a:r>
              <a:rPr kumimoji="1" lang="en-US" altLang="zh-CN" b="1" dirty="0"/>
              <a:t>1.Implementation: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Open-source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Code</a:t>
            </a:r>
          </a:p>
          <a:p>
            <a:pPr>
              <a:lnSpc>
                <a:spcPct val="150000"/>
              </a:lnSpc>
            </a:pPr>
            <a:r>
              <a:rPr kumimoji="1" lang="en-US" altLang="zh-CN" b="1" dirty="0"/>
              <a:t>2.HPC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version</a:t>
            </a:r>
          </a:p>
          <a:p>
            <a:pPr>
              <a:lnSpc>
                <a:spcPct val="150000"/>
              </a:lnSpc>
            </a:pPr>
            <a:r>
              <a:rPr kumimoji="1" lang="en-US" altLang="zh-CN" b="1" dirty="0"/>
              <a:t>3.Combine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with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some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DL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Methods?</a:t>
            </a:r>
          </a:p>
        </p:txBody>
      </p:sp>
    </p:spTree>
    <p:extLst>
      <p:ext uri="{BB962C8B-B14F-4D97-AF65-F5344CB8AC3E}">
        <p14:creationId xmlns:p14="http://schemas.microsoft.com/office/powerpoint/2010/main" val="3274134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97</Words>
  <Application>Microsoft Macintosh PowerPoint</Application>
  <PresentationFormat>宽屏</PresentationFormat>
  <Paragraphs>18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等线</vt:lpstr>
      <vt:lpstr>等线 Light</vt:lpstr>
      <vt:lpstr>Arial</vt:lpstr>
      <vt:lpstr>Wingdings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张金潇</dc:creator>
  <cp:lastModifiedBy>张金潇</cp:lastModifiedBy>
  <cp:revision>1</cp:revision>
  <dcterms:created xsi:type="dcterms:W3CDTF">2022-11-06T07:48:54Z</dcterms:created>
  <dcterms:modified xsi:type="dcterms:W3CDTF">2022-11-06T16:48:30Z</dcterms:modified>
</cp:coreProperties>
</file>