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47" r:id="rId1"/>
    <p:sldMasterId id="2147483925" r:id="rId2"/>
  </p:sldMasterIdLst>
  <p:notesMasterIdLst>
    <p:notesMasterId r:id="rId7"/>
  </p:notesMasterIdLst>
  <p:handoutMasterIdLst>
    <p:handoutMasterId r:id="rId8"/>
  </p:handoutMasterIdLst>
  <p:sldIdLst>
    <p:sldId id="642" r:id="rId3"/>
    <p:sldId id="757" r:id="rId4"/>
    <p:sldId id="758" r:id="rId5"/>
    <p:sldId id="671" r:id="rId6"/>
  </p:sldIdLst>
  <p:sldSz cx="9144000" cy="6858000" type="screen4x3"/>
  <p:notesSz cx="6858000" cy="9144000"/>
  <p:defaultTextStyle>
    <a:defPPr>
      <a:defRPr lang="zh-CN"/>
    </a:defPPr>
    <a:lvl1pPr marL="0" algn="l" defTabSz="697562" rtl="0" eaLnBrk="1" latinLnBrk="0" hangingPunct="1">
      <a:defRPr sz="1373" kern="1200">
        <a:solidFill>
          <a:schemeClr val="tx1"/>
        </a:solidFill>
        <a:latin typeface="+mn-lt"/>
        <a:ea typeface="+mn-ea"/>
        <a:cs typeface="+mn-cs"/>
      </a:defRPr>
    </a:lvl1pPr>
    <a:lvl2pPr marL="348781" algn="l" defTabSz="697562" rtl="0" eaLnBrk="1" latinLnBrk="0" hangingPunct="1">
      <a:defRPr sz="1373" kern="1200">
        <a:solidFill>
          <a:schemeClr val="tx1"/>
        </a:solidFill>
        <a:latin typeface="+mn-lt"/>
        <a:ea typeface="+mn-ea"/>
        <a:cs typeface="+mn-cs"/>
      </a:defRPr>
    </a:lvl2pPr>
    <a:lvl3pPr marL="697562" algn="l" defTabSz="697562" rtl="0" eaLnBrk="1" latinLnBrk="0" hangingPunct="1">
      <a:defRPr sz="1373" kern="1200">
        <a:solidFill>
          <a:schemeClr val="tx1"/>
        </a:solidFill>
        <a:latin typeface="+mn-lt"/>
        <a:ea typeface="+mn-ea"/>
        <a:cs typeface="+mn-cs"/>
      </a:defRPr>
    </a:lvl3pPr>
    <a:lvl4pPr marL="1046342" algn="l" defTabSz="697562" rtl="0" eaLnBrk="1" latinLnBrk="0" hangingPunct="1">
      <a:defRPr sz="1373" kern="1200">
        <a:solidFill>
          <a:schemeClr val="tx1"/>
        </a:solidFill>
        <a:latin typeface="+mn-lt"/>
        <a:ea typeface="+mn-ea"/>
        <a:cs typeface="+mn-cs"/>
      </a:defRPr>
    </a:lvl4pPr>
    <a:lvl5pPr marL="1395123" algn="l" defTabSz="697562" rtl="0" eaLnBrk="1" latinLnBrk="0" hangingPunct="1">
      <a:defRPr sz="1373" kern="1200">
        <a:solidFill>
          <a:schemeClr val="tx1"/>
        </a:solidFill>
        <a:latin typeface="+mn-lt"/>
        <a:ea typeface="+mn-ea"/>
        <a:cs typeface="+mn-cs"/>
      </a:defRPr>
    </a:lvl5pPr>
    <a:lvl6pPr marL="1743903" algn="l" defTabSz="697562" rtl="0" eaLnBrk="1" latinLnBrk="0" hangingPunct="1">
      <a:defRPr sz="1373" kern="1200">
        <a:solidFill>
          <a:schemeClr val="tx1"/>
        </a:solidFill>
        <a:latin typeface="+mn-lt"/>
        <a:ea typeface="+mn-ea"/>
        <a:cs typeface="+mn-cs"/>
      </a:defRPr>
    </a:lvl6pPr>
    <a:lvl7pPr marL="2092684" algn="l" defTabSz="697562" rtl="0" eaLnBrk="1" latinLnBrk="0" hangingPunct="1">
      <a:defRPr sz="1373" kern="1200">
        <a:solidFill>
          <a:schemeClr val="tx1"/>
        </a:solidFill>
        <a:latin typeface="+mn-lt"/>
        <a:ea typeface="+mn-ea"/>
        <a:cs typeface="+mn-cs"/>
      </a:defRPr>
    </a:lvl7pPr>
    <a:lvl8pPr marL="2441465" algn="l" defTabSz="697562" rtl="0" eaLnBrk="1" latinLnBrk="0" hangingPunct="1">
      <a:defRPr sz="1373" kern="1200">
        <a:solidFill>
          <a:schemeClr val="tx1"/>
        </a:solidFill>
        <a:latin typeface="+mn-lt"/>
        <a:ea typeface="+mn-ea"/>
        <a:cs typeface="+mn-cs"/>
      </a:defRPr>
    </a:lvl8pPr>
    <a:lvl9pPr marL="2790245" algn="l" defTabSz="697562" rtl="0" eaLnBrk="1" latinLnBrk="0" hangingPunct="1">
      <a:defRPr sz="137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e Conghui" initials="HC" lastIdx="1" clrIdx="0"/>
  <p:cmAuthor id="2" name="He Conghui" initials="HC [2]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000"/>
    <a:srgbClr val="00FF00"/>
    <a:srgbClr val="7A64A2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2DE63D5-997A-4646-A377-4702673A728D}" styleName="浅色样式 2 - 强调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浅色样式 2 - 强调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浅色样式 2 - 强调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9012ECD-51FC-41F1-AA8D-1B2483CD663E}" styleName="浅色样式 2 - 强调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浅色样式 2 - 强调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B301B821-A1FF-4177-AEE7-76D212191A09}" styleName="中度样式 1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浅色样式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浅色样式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279" autoAdjust="0"/>
    <p:restoredTop sz="78248" autoAdjust="0"/>
  </p:normalViewPr>
  <p:slideViewPr>
    <p:cSldViewPr snapToGrid="0" snapToObjects="1">
      <p:cViewPr varScale="1">
        <p:scale>
          <a:sx n="88" d="100"/>
          <a:sy n="88" d="100"/>
        </p:scale>
        <p:origin x="1392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72" d="100"/>
          <a:sy n="72" d="100"/>
        </p:scale>
        <p:origin x="3592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31D8F74-DE44-4974-90C6-A50D6E452DD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ADF36F-1419-4111-9BD3-C7CEBE26035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4F3BF5-B38F-40FE-81A5-5FF8411A56F4}" type="datetimeFigureOut">
              <a:rPr lang="zh-CN" altLang="en-US" smtClean="0"/>
              <a:t>2022/11/7</a:t>
            </a:fld>
            <a:endParaRPr lang="zh-CN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BD2866-7056-4067-9A2A-5B48D167405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44CBC8-29DE-4E2A-B666-0D2BF84AB11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C74DE5-C371-41E8-8D3F-231F0E7A73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877743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E20D96-69B1-4163-8A2D-2EEE121CE1E4}" type="datetimeFigureOut">
              <a:rPr lang="zh-CN" altLang="en-US" smtClean="0"/>
              <a:t>2022/11/7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6616AA-94C5-42A2-BE49-EE4A3E05C85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740336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zh-CN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6616AA-94C5-42A2-BE49-EE4A3E05C852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90228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zh-CN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6616AA-94C5-42A2-BE49-EE4A3E05C852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98865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zh-CN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6616AA-94C5-42A2-BE49-EE4A3E05C852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39913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6616AA-94C5-42A2-BE49-EE4A3E05C852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52936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灯片编号占位符 5"/>
          <p:cNvSpPr txBox="1">
            <a:spLocks/>
          </p:cNvSpPr>
          <p:nvPr userDrawn="1"/>
        </p:nvSpPr>
        <p:spPr>
          <a:xfrm>
            <a:off x="6156176" y="6386191"/>
            <a:ext cx="2133600" cy="365125"/>
          </a:xfrm>
          <a:prstGeom prst="rect">
            <a:avLst/>
          </a:prstGeom>
        </p:spPr>
        <p:txBody>
          <a:bodyPr vert="horz" lIns="51435" tIns="25718" rIns="51435" bIns="25718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C913308-F349-4B6D-A68A-DD1791B4A57B}" type="slidenum">
              <a:rPr lang="zh-CN" altLang="en-US" sz="675" smtClean="0"/>
              <a:pPr/>
              <a:t>‹#›</a:t>
            </a:fld>
            <a:endParaRPr lang="zh-CN" altLang="en-US" sz="675" dirty="0"/>
          </a:p>
        </p:txBody>
      </p:sp>
      <p:sp>
        <p:nvSpPr>
          <p:cNvPr id="13" name="等腰三角形 10"/>
          <p:cNvSpPr/>
          <p:nvPr userDrawn="1"/>
        </p:nvSpPr>
        <p:spPr>
          <a:xfrm>
            <a:off x="4710546" y="6296686"/>
            <a:ext cx="382332" cy="561314"/>
          </a:xfrm>
          <a:prstGeom prst="triangle">
            <a:avLst>
              <a:gd name="adj" fmla="val 0"/>
            </a:avLst>
          </a:prstGeom>
          <a:solidFill>
            <a:srgbClr val="7A64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 sz="773"/>
          </a:p>
        </p:txBody>
      </p:sp>
      <p:sp>
        <p:nvSpPr>
          <p:cNvPr id="15" name="矩形 13"/>
          <p:cNvSpPr/>
          <p:nvPr userDrawn="1"/>
        </p:nvSpPr>
        <p:spPr>
          <a:xfrm>
            <a:off x="0" y="6296686"/>
            <a:ext cx="4710546" cy="561314"/>
          </a:xfrm>
          <a:prstGeom prst="rect">
            <a:avLst/>
          </a:prstGeom>
          <a:solidFill>
            <a:srgbClr val="7A64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773"/>
          </a:p>
        </p:txBody>
      </p:sp>
      <p:cxnSp>
        <p:nvCxnSpPr>
          <p:cNvPr id="17" name="直接连接符 21"/>
          <p:cNvCxnSpPr/>
          <p:nvPr userDrawn="1"/>
        </p:nvCxnSpPr>
        <p:spPr>
          <a:xfrm>
            <a:off x="4" y="6267548"/>
            <a:ext cx="4729165" cy="0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23"/>
          <p:cNvCxnSpPr/>
          <p:nvPr userDrawn="1"/>
        </p:nvCxnSpPr>
        <p:spPr>
          <a:xfrm>
            <a:off x="4723912" y="6262293"/>
            <a:ext cx="374210" cy="545828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标题 1"/>
          <p:cNvSpPr>
            <a:spLocks noGrp="1"/>
          </p:cNvSpPr>
          <p:nvPr>
            <p:ph type="title"/>
          </p:nvPr>
        </p:nvSpPr>
        <p:spPr>
          <a:xfrm>
            <a:off x="50803" y="116632"/>
            <a:ext cx="9042403" cy="648072"/>
          </a:xfrm>
          <a:effectLst>
            <a:outerShdw blurRad="50800" dist="38100" dir="2700000" sx="17000" sy="17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l">
              <a:defRPr sz="2250" baseline="0">
                <a:solidFill>
                  <a:schemeClr val="tx1"/>
                </a:solidFill>
                <a:latin typeface="+mj-ea"/>
                <a:ea typeface="+mj-ea"/>
                <a:cs typeface="Times New Roman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cxnSp>
        <p:nvCxnSpPr>
          <p:cNvPr id="27" name="直接连接符 6"/>
          <p:cNvCxnSpPr/>
          <p:nvPr userDrawn="1"/>
        </p:nvCxnSpPr>
        <p:spPr>
          <a:xfrm>
            <a:off x="9994" y="764704"/>
            <a:ext cx="9124021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" y="5549900"/>
            <a:ext cx="8532441" cy="130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64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125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r>
              <a:rPr lang="zh-CN" altLang="en-US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788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179512" y="6508897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514350"/>
            <a:endParaRPr lang="zh-CN" altLang="en-US" sz="1013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179512" y="6146143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514350"/>
            <a:endParaRPr lang="zh-CN" altLang="en-US" sz="1013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143749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514350"/>
            <a:fld id="{0C913308-F349-4B6D-A68A-DD1791B4A57B}" type="slidenum">
              <a:rPr lang="zh-CN" altLang="en-US" sz="1013" smtClean="0">
                <a:solidFill>
                  <a:prstClr val="black"/>
                </a:solidFill>
              </a:rPr>
              <a:pPr defTabSz="514350"/>
              <a:t>‹#›</a:t>
            </a:fld>
            <a:endParaRPr lang="zh-CN" altLang="en-US" sz="1013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419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179512" y="6508897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514350"/>
            <a:endParaRPr lang="zh-CN" altLang="en-US" sz="1013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179512" y="6146143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514350"/>
            <a:endParaRPr lang="zh-CN" altLang="en-US" sz="1013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143749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514350"/>
            <a:fld id="{0C913308-F349-4B6D-A68A-DD1791B4A57B}" type="slidenum">
              <a:rPr lang="zh-CN" altLang="en-US" sz="1013" smtClean="0">
                <a:solidFill>
                  <a:prstClr val="black"/>
                </a:solidFill>
              </a:rPr>
              <a:pPr defTabSz="514350"/>
              <a:t>‹#›</a:t>
            </a:fld>
            <a:endParaRPr lang="zh-CN" altLang="en-US" sz="1013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08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46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46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179512" y="6508897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514350"/>
            <a:endParaRPr lang="zh-CN" altLang="en-US" sz="1013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179512" y="6146143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514350"/>
            <a:endParaRPr lang="zh-CN" altLang="en-US" sz="1013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143749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514350"/>
            <a:fld id="{0C913308-F349-4B6D-A68A-DD1791B4A57B}" type="slidenum">
              <a:rPr lang="zh-CN" altLang="en-US" sz="1013" smtClean="0">
                <a:solidFill>
                  <a:prstClr val="black"/>
                </a:solidFill>
              </a:rPr>
              <a:pPr defTabSz="514350"/>
              <a:t>‹#›</a:t>
            </a:fld>
            <a:endParaRPr lang="zh-CN" altLang="en-US" sz="1013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2714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6"/>
            <a:ext cx="7069510" cy="45259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706951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457200" y="635636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514350"/>
            <a:endParaRPr lang="en-US" sz="1013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124200" y="635636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514350"/>
            <a:endParaRPr lang="en-US" sz="1013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6553201" y="635636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514350"/>
            <a:fld id="{F4A42BB4-435E-6045-93B8-147D4A201F57}" type="slidenum">
              <a:rPr lang="en-US" sz="1013" smtClean="0">
                <a:solidFill>
                  <a:prstClr val="black"/>
                </a:solidFill>
              </a:rPr>
              <a:pPr defTabSz="514350"/>
              <a:t>‹#›</a:t>
            </a:fld>
            <a:endParaRPr lang="en-US" sz="1013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09663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929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858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787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771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9646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1575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3505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5434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6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514350"/>
            <a:endParaRPr lang="en-US" sz="1013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6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514350"/>
            <a:endParaRPr lang="en-US" sz="1013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1" y="635636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514350"/>
            <a:fld id="{F4A42BB4-435E-6045-93B8-147D4A201F57}" type="slidenum">
              <a:rPr lang="en-US" sz="1013" smtClean="0">
                <a:solidFill>
                  <a:prstClr val="black"/>
                </a:solidFill>
              </a:rPr>
              <a:pPr defTabSz="514350"/>
              <a:t>‹#›</a:t>
            </a:fld>
            <a:endParaRPr lang="en-US" sz="1013">
              <a:solidFill>
                <a:prstClr val="black"/>
              </a:solidFill>
            </a:endParaRPr>
          </a:p>
        </p:txBody>
      </p:sp>
      <p:pic>
        <p:nvPicPr>
          <p:cNvPr id="7" name="Picture 6" descr="NO15_PPT02_REV1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"/>
            <a:ext cx="9144000" cy="6857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2117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78F90-6661-D04D-8E22-66265132B6D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5168153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78F90-6661-D04D-8E22-66265132B6D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369954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44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9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78F90-6661-D04D-8E22-66265132B6D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676804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78F90-6661-D04D-8E22-66265132B6D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110761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9"/>
            <a:ext cx="78867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9" y="1681163"/>
            <a:ext cx="386873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9" y="2505075"/>
            <a:ext cx="3868737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78F90-6661-D04D-8E22-66265132B6D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98853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 userDrawn="1"/>
        </p:nvSpPr>
        <p:spPr>
          <a:xfrm>
            <a:off x="-6796" y="1462261"/>
            <a:ext cx="9150796" cy="272675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/>
            <a:endParaRPr lang="zh-CN" altLang="en-US" sz="1013">
              <a:solidFill>
                <a:prstClr val="white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9198" y="1556800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4860034" y="4149085"/>
            <a:ext cx="3960440" cy="248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14350"/>
            <a:endParaRPr lang="zh-CN" altLang="en-US" sz="1013" dirty="0">
              <a:solidFill>
                <a:prstClr val="black"/>
              </a:solidFill>
            </a:endParaRPr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22" y="117194"/>
            <a:ext cx="1802371" cy="888429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0" y="1027503"/>
            <a:ext cx="286135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14350"/>
            <a:r>
              <a:rPr lang="en-US" altLang="zh-CN" sz="800" b="1" i="1" dirty="0">
                <a:solidFill>
                  <a:srgbClr val="8064A2"/>
                </a:solidFill>
              </a:rPr>
              <a:t>High Performance Geo-Computing Group </a:t>
            </a:r>
            <a:endParaRPr lang="zh-CN" altLang="en-US" sz="800" b="1" i="1" dirty="0">
              <a:solidFill>
                <a:srgbClr val="8064A2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3ECCAB2-9C56-491A-AEC3-CC28EA1C2495}"/>
              </a:ext>
            </a:extLst>
          </p:cNvPr>
          <p:cNvPicPr>
            <a:picLocks/>
          </p:cNvPicPr>
          <p:nvPr userDrawn="1"/>
        </p:nvPicPr>
        <p:blipFill rotWithShape="1">
          <a:blip r:embed="rId3"/>
          <a:srcRect r="86165"/>
          <a:stretch/>
        </p:blipFill>
        <p:spPr>
          <a:xfrm>
            <a:off x="7649308" y="5311276"/>
            <a:ext cx="1494692" cy="154672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E9A2940-8C87-4F44-B631-AA29D6CF9C58}"/>
              </a:ext>
            </a:extLst>
          </p:cNvPr>
          <p:cNvPicPr>
            <a:picLocks/>
          </p:cNvPicPr>
          <p:nvPr userDrawn="1"/>
        </p:nvPicPr>
        <p:blipFill rotWithShape="1">
          <a:blip r:embed="rId3"/>
          <a:srcRect l="15420" r="71031" b="2026"/>
          <a:stretch/>
        </p:blipFill>
        <p:spPr>
          <a:xfrm>
            <a:off x="-6796" y="5311276"/>
            <a:ext cx="1494693" cy="1546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2091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78F90-6661-D04D-8E22-66265132B6D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6275745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78F90-6661-D04D-8E22-66265132B6D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1463844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41" y="457200"/>
            <a:ext cx="2949575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7431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41" y="2057400"/>
            <a:ext cx="2949575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78F90-6661-D04D-8E22-66265132B6D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534345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41" y="457200"/>
            <a:ext cx="2949575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31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41" y="2057400"/>
            <a:ext cx="2949575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78F90-6661-D04D-8E22-66265132B6D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6314220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78F90-6661-D04D-8E22-66265132B6D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5933247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762625" cy="5811838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78F90-6661-D04D-8E22-66265132B6D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035798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3496" y="116632"/>
            <a:ext cx="6730752" cy="648072"/>
          </a:xfrm>
          <a:effectLst>
            <a:outerShdw blurRad="50800" dist="38100" dir="2700000" sx="17000" sy="17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l">
              <a:defRPr sz="2250" b="1" i="0" baseline="0">
                <a:solidFill>
                  <a:schemeClr val="tx1"/>
                </a:solidFill>
                <a:latin typeface="华文宋体" panose="02010600040101010101" pitchFamily="2" charset="-122"/>
                <a:ea typeface="华文宋体" panose="02010600040101010101" pitchFamily="2" charset="-122"/>
                <a:cs typeface="Times New Roman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51520" y="908720"/>
            <a:ext cx="8229600" cy="4671686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575" b="0" i="0" baseline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1pPr>
            <a:lvl2pPr>
              <a:lnSpc>
                <a:spcPct val="100000"/>
              </a:lnSpc>
              <a:defRPr sz="1350" b="0" i="0" baseline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2pPr>
            <a:lvl3pPr>
              <a:lnSpc>
                <a:spcPct val="100000"/>
              </a:lnSpc>
              <a:defRPr sz="1125" b="0" i="0" baseline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3pPr>
            <a:lvl4pPr>
              <a:lnSpc>
                <a:spcPct val="100000"/>
              </a:lnSpc>
              <a:defRPr sz="1013" b="0" i="0" baseline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4pPr>
            <a:lvl5pPr>
              <a:lnSpc>
                <a:spcPct val="100000"/>
              </a:lnSpc>
              <a:defRPr sz="1013" b="0" i="0" baseline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1" name="等腰三角形 10"/>
          <p:cNvSpPr/>
          <p:nvPr userDrawn="1"/>
        </p:nvSpPr>
        <p:spPr>
          <a:xfrm>
            <a:off x="3699782" y="6508866"/>
            <a:ext cx="382332" cy="361768"/>
          </a:xfrm>
          <a:prstGeom prst="triangle">
            <a:avLst>
              <a:gd name="adj" fmla="val 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/>
            <a:endParaRPr lang="zh-CN" altLang="en-US" sz="1013">
              <a:solidFill>
                <a:prstClr val="white"/>
              </a:solidFill>
            </a:endParaRPr>
          </a:p>
        </p:txBody>
      </p:sp>
      <p:sp>
        <p:nvSpPr>
          <p:cNvPr id="14" name="矩形 13"/>
          <p:cNvSpPr/>
          <p:nvPr userDrawn="1"/>
        </p:nvSpPr>
        <p:spPr>
          <a:xfrm>
            <a:off x="-8122" y="6508866"/>
            <a:ext cx="3707904" cy="36176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/>
            <a:endParaRPr lang="zh-CN" altLang="en-US" sz="675" i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09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</p:spPr>
        <p:txBody>
          <a:bodyPr anchor="t"/>
          <a:lstStyle>
            <a:lvl1pPr algn="l">
              <a:defRPr sz="225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179512" y="6508897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514350"/>
            <a:endParaRPr lang="zh-CN" altLang="en-US" sz="1013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179512" y="6146143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514350"/>
            <a:endParaRPr lang="zh-CN" altLang="en-US" sz="1013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143749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514350"/>
            <a:fld id="{0C913308-F349-4B6D-A68A-DD1791B4A57B}" type="slidenum">
              <a:rPr lang="zh-CN" altLang="en-US" sz="1013" smtClean="0">
                <a:solidFill>
                  <a:prstClr val="black"/>
                </a:solidFill>
              </a:rPr>
              <a:pPr defTabSz="514350"/>
              <a:t>‹#›</a:t>
            </a:fld>
            <a:endParaRPr lang="zh-CN" altLang="en-US" sz="1013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709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179512" y="6508897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514350"/>
            <a:endParaRPr lang="zh-CN" altLang="en-US" sz="1013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179512" y="6146143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514350"/>
            <a:endParaRPr lang="zh-CN" altLang="en-US" sz="1013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143749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514350"/>
            <a:fld id="{0C913308-F349-4B6D-A68A-DD1791B4A57B}" type="slidenum">
              <a:rPr lang="zh-CN" altLang="en-US" sz="1013" smtClean="0">
                <a:solidFill>
                  <a:prstClr val="black"/>
                </a:solidFill>
              </a:rPr>
              <a:pPr defTabSz="514350"/>
              <a:t>‹#›</a:t>
            </a:fld>
            <a:endParaRPr lang="zh-CN" altLang="en-US" sz="1013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335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179512" y="6508897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514350"/>
            <a:endParaRPr lang="zh-CN" altLang="en-US" sz="1013">
              <a:solidFill>
                <a:prstClr val="black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179512" y="6146143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514350"/>
            <a:endParaRPr lang="zh-CN" altLang="en-US" sz="1013">
              <a:solidFill>
                <a:prstClr val="black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6143749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514350"/>
            <a:fld id="{0C913308-F349-4B6D-A68A-DD1791B4A57B}" type="slidenum">
              <a:rPr lang="zh-CN" altLang="en-US" sz="1013" smtClean="0">
                <a:solidFill>
                  <a:prstClr val="black"/>
                </a:solidFill>
              </a:rPr>
              <a:pPr defTabSz="514350"/>
              <a:t>‹#›</a:t>
            </a:fld>
            <a:endParaRPr lang="zh-CN" altLang="en-US" sz="1013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911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179512" y="6508897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514350"/>
            <a:endParaRPr lang="zh-CN" altLang="en-US" sz="1013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179512" y="6146143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514350"/>
            <a:endParaRPr lang="zh-CN" altLang="en-US" sz="1013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143749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514350"/>
            <a:fld id="{0C913308-F349-4B6D-A68A-DD1791B4A57B}" type="slidenum">
              <a:rPr lang="zh-CN" altLang="en-US" sz="1013" smtClean="0">
                <a:solidFill>
                  <a:prstClr val="black"/>
                </a:solidFill>
              </a:rPr>
              <a:pPr defTabSz="514350"/>
              <a:t>‹#›</a:t>
            </a:fld>
            <a:endParaRPr lang="zh-CN" altLang="en-US" sz="1013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597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179512" y="6508897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514350"/>
            <a:endParaRPr lang="zh-CN" altLang="en-US" sz="1013">
              <a:solidFill>
                <a:prstClr val="black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179512" y="6146143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514350"/>
            <a:endParaRPr lang="zh-CN" altLang="en-US" sz="1013">
              <a:solidFill>
                <a:prstClr val="black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143749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514350"/>
            <a:fld id="{0C913308-F349-4B6D-A68A-DD1791B4A57B}" type="slidenum">
              <a:rPr lang="zh-CN" altLang="en-US" sz="1013" smtClean="0">
                <a:solidFill>
                  <a:prstClr val="black"/>
                </a:solidFill>
              </a:rPr>
              <a:pPr defTabSz="514350"/>
              <a:t>‹#›</a:t>
            </a:fld>
            <a:endParaRPr lang="zh-CN" altLang="en-US" sz="1013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2024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1125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8"/>
            <a:ext cx="5111750" cy="5853113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788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179512" y="6508897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514350"/>
            <a:endParaRPr lang="zh-CN" altLang="en-US" sz="1013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179512" y="6146143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514350"/>
            <a:endParaRPr lang="zh-CN" altLang="en-US" sz="1013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143749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514350"/>
            <a:fld id="{0C913308-F349-4B6D-A68A-DD1791B4A57B}" type="slidenum">
              <a:rPr lang="zh-CN" altLang="en-US" sz="1013" smtClean="0">
                <a:solidFill>
                  <a:prstClr val="black"/>
                </a:solidFill>
              </a:rPr>
              <a:pPr defTabSz="514350"/>
              <a:t>‹#›</a:t>
            </a:fld>
            <a:endParaRPr lang="zh-CN" altLang="en-US" sz="1013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900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970202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848" r:id="rId2"/>
    <p:sldLayoutId id="2147483849" r:id="rId3"/>
    <p:sldLayoutId id="2147483850" r:id="rId4"/>
    <p:sldLayoutId id="2147483851" r:id="rId5"/>
    <p:sldLayoutId id="2147483852" r:id="rId6"/>
    <p:sldLayoutId id="2147483853" r:id="rId7"/>
    <p:sldLayoutId id="2147483854" r:id="rId8"/>
    <p:sldLayoutId id="2147483855" r:id="rId9"/>
    <p:sldLayoutId id="2147483856" r:id="rId10"/>
    <p:sldLayoutId id="2147483857" r:id="rId11"/>
    <p:sldLayoutId id="2147483858" r:id="rId12"/>
    <p:sldLayoutId id="2147483859" r:id="rId13"/>
    <p:sldLayoutId id="2147483860" r:id="rId14"/>
  </p:sldLayoutIdLst>
  <p:hf hdr="0" ftr="0" dt="0"/>
  <p:txStyles>
    <p:titleStyle>
      <a:lvl1pPr algn="ctr" defTabSz="514350" rtl="0" eaLnBrk="1" latinLnBrk="0" hangingPunct="1"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2881" indent="-192881" algn="l" defTabSz="51435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17910" indent="-160735" algn="l" defTabSz="514350" rtl="0" eaLnBrk="1" latinLnBrk="0" hangingPunct="1">
        <a:spcBef>
          <a:spcPct val="20000"/>
        </a:spcBef>
        <a:buFont typeface="Arial" pitchFamily="34" charset="0"/>
        <a:buChar char="–"/>
        <a:defRPr sz="1575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spcBef>
          <a:spcPct val="20000"/>
        </a:spcBef>
        <a:buFont typeface="Arial" pitchFamily="34" charset="0"/>
        <a:buChar char="–"/>
        <a:defRPr sz="1125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spcBef>
          <a:spcPct val="20000"/>
        </a:spcBef>
        <a:buFont typeface="Arial" pitchFamily="34" charset="0"/>
        <a:buChar char="»"/>
        <a:defRPr sz="1125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6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A78F90-6661-D04D-8E22-66265132B6D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74047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6" r:id="rId1"/>
    <p:sldLayoutId id="2147483927" r:id="rId2"/>
    <p:sldLayoutId id="2147483928" r:id="rId3"/>
    <p:sldLayoutId id="2147483929" r:id="rId4"/>
    <p:sldLayoutId id="2147483930" r:id="rId5"/>
    <p:sldLayoutId id="2147483931" r:id="rId6"/>
    <p:sldLayoutId id="2147483932" r:id="rId7"/>
    <p:sldLayoutId id="2147483933" r:id="rId8"/>
    <p:sldLayoutId id="2147483934" r:id="rId9"/>
    <p:sldLayoutId id="2147483935" r:id="rId10"/>
    <p:sldLayoutId id="2147483936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0" y="1797981"/>
            <a:ext cx="9144000" cy="213702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  <a:cs typeface="Times New Roman" charset="0"/>
              </a:rPr>
              <a:t>组会讨论</a:t>
            </a:r>
          </a:p>
        </p:txBody>
      </p:sp>
      <p:sp>
        <p:nvSpPr>
          <p:cNvPr id="3" name="副标题 2"/>
          <p:cNvSpPr txBox="1">
            <a:spLocks/>
          </p:cNvSpPr>
          <p:nvPr/>
        </p:nvSpPr>
        <p:spPr>
          <a:xfrm>
            <a:off x="2340803" y="5386061"/>
            <a:ext cx="4462394" cy="125923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CN" altLang="en-US" sz="2000" b="1" dirty="0">
                <a:solidFill>
                  <a:prstClr val="black"/>
                </a:solidFill>
                <a:latin typeface="仿宋" panose="02010609060101010101" pitchFamily="49" charset="-122"/>
                <a:ea typeface="仿宋" panose="02010609060101010101" pitchFamily="49" charset="-122"/>
                <a:cs typeface="Times New Roman" charset="0"/>
              </a:rPr>
              <a:t>赵祎</a:t>
            </a:r>
            <a:endParaRPr lang="en-US" altLang="zh-CN" sz="2000" b="1" dirty="0">
              <a:solidFill>
                <a:prstClr val="black"/>
              </a:solidFill>
              <a:latin typeface="Times New Roman" panose="02020603050405020304" pitchFamily="18" charset="0"/>
              <a:ea typeface="仿宋" panose="02010609060101010101" pitchFamily="49" charset="-122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altLang="zh-CN" sz="2000" b="1" dirty="0">
                <a:solidFill>
                  <a:prstClr val="black"/>
                </a:solidFill>
                <a:latin typeface="仿宋" panose="02010609060101010101" pitchFamily="49" charset="-122"/>
                <a:ea typeface="仿宋" panose="02010609060101010101" pitchFamily="49" charset="-122"/>
                <a:cs typeface="Times New Roman" charset="0"/>
              </a:rPr>
              <a:t>2022</a:t>
            </a:r>
            <a:r>
              <a:rPr lang="zh-CN" altLang="en-US" sz="2000" b="1" dirty="0">
                <a:solidFill>
                  <a:prstClr val="black"/>
                </a:solidFill>
                <a:latin typeface="仿宋" panose="02010609060101010101" pitchFamily="49" charset="-122"/>
                <a:ea typeface="仿宋" panose="02010609060101010101" pitchFamily="49" charset="-122"/>
                <a:cs typeface="Times New Roman" charset="0"/>
              </a:rPr>
              <a:t>年</a:t>
            </a:r>
            <a:r>
              <a:rPr lang="en-US" altLang="zh-CN" sz="2000" b="1" dirty="0">
                <a:solidFill>
                  <a:prstClr val="black"/>
                </a:solidFill>
                <a:latin typeface="仿宋" panose="02010609060101010101" pitchFamily="49" charset="-122"/>
                <a:ea typeface="仿宋" panose="02010609060101010101" pitchFamily="49" charset="-122"/>
                <a:cs typeface="Times New Roman" charset="0"/>
              </a:rPr>
              <a:t>11</a:t>
            </a:r>
            <a:r>
              <a:rPr lang="zh-CN" altLang="en-US" sz="2000" b="1" dirty="0">
                <a:solidFill>
                  <a:prstClr val="black"/>
                </a:solidFill>
                <a:latin typeface="仿宋" panose="02010609060101010101" pitchFamily="49" charset="-122"/>
                <a:ea typeface="仿宋" panose="02010609060101010101" pitchFamily="49" charset="-122"/>
                <a:cs typeface="Times New Roman" charset="0"/>
              </a:rPr>
              <a:t>月</a:t>
            </a:r>
            <a:r>
              <a:rPr lang="en-US" altLang="zh-CN" sz="2000" b="1" dirty="0">
                <a:solidFill>
                  <a:prstClr val="black"/>
                </a:solidFill>
                <a:latin typeface="仿宋" panose="02010609060101010101" pitchFamily="49" charset="-122"/>
                <a:ea typeface="仿宋" panose="02010609060101010101" pitchFamily="49" charset="-122"/>
                <a:cs typeface="Times New Roman" charset="0"/>
              </a:rPr>
              <a:t>7</a:t>
            </a:r>
            <a:r>
              <a:rPr lang="zh-CN" altLang="en-US" sz="2000" b="1" dirty="0">
                <a:solidFill>
                  <a:prstClr val="black"/>
                </a:solidFill>
                <a:latin typeface="仿宋" panose="02010609060101010101" pitchFamily="49" charset="-122"/>
                <a:ea typeface="仿宋" panose="02010609060101010101" pitchFamily="49" charset="-122"/>
                <a:cs typeface="Times New Roman" charset="0"/>
              </a:rPr>
              <a:t>日</a:t>
            </a:r>
            <a:endParaRPr lang="en-US" altLang="zh-CN" sz="2000" b="1" dirty="0">
              <a:solidFill>
                <a:prstClr val="black"/>
              </a:solidFill>
              <a:latin typeface="仿宋" panose="02010609060101010101" pitchFamily="49" charset="-122"/>
              <a:ea typeface="仿宋" panose="02010609060101010101" pitchFamily="49" charset="-122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01757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sz="3600" dirty="0">
                <a:latin typeface="黑体" panose="02010609060101010101" pitchFamily="49" charset="-122"/>
                <a:ea typeface="黑体" panose="02010609060101010101" pitchFamily="49" charset="-122"/>
                <a:cs typeface="Times New Roman" charset="0"/>
              </a:rPr>
              <a:t>k-means</a:t>
            </a:r>
            <a:r>
              <a:rPr kumimoji="1" lang="zh-CN" altLang="en-US" sz="3600" dirty="0">
                <a:latin typeface="黑体" panose="02010609060101010101" pitchFamily="49" charset="-122"/>
                <a:ea typeface="黑体" panose="02010609060101010101" pitchFamily="49" charset="-122"/>
                <a:cs typeface="Times New Roman" charset="0"/>
              </a:rPr>
              <a:t>代码改写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7A4B97-BCD5-407C-BD88-A6DD43B3B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76614" y="648684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697562" rtl="0" eaLnBrk="1" latinLnBrk="0" hangingPunct="1">
              <a:defRPr sz="1200" b="0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348781" algn="l" defTabSz="697562" rtl="0" eaLnBrk="1" latinLnBrk="0" hangingPunct="1">
              <a:defRPr sz="137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97562" algn="l" defTabSz="697562" rtl="0" eaLnBrk="1" latinLnBrk="0" hangingPunct="1">
              <a:defRPr sz="137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46342" algn="l" defTabSz="697562" rtl="0" eaLnBrk="1" latinLnBrk="0" hangingPunct="1">
              <a:defRPr sz="137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95123" algn="l" defTabSz="697562" rtl="0" eaLnBrk="1" latinLnBrk="0" hangingPunct="1">
              <a:defRPr sz="137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43903" algn="l" defTabSz="697562" rtl="0" eaLnBrk="1" latinLnBrk="0" hangingPunct="1">
              <a:defRPr sz="137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92684" algn="l" defTabSz="697562" rtl="0" eaLnBrk="1" latinLnBrk="0" hangingPunct="1">
              <a:defRPr sz="137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41465" algn="l" defTabSz="697562" rtl="0" eaLnBrk="1" latinLnBrk="0" hangingPunct="1">
              <a:defRPr sz="137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90245" algn="l" defTabSz="697562" rtl="0" eaLnBrk="1" latinLnBrk="0" hangingPunct="1">
              <a:defRPr sz="137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8F63A3B-78C7-47BE-AE5E-E10140E04643}" type="slidenum">
              <a:rPr lang="en-US" smtClean="0"/>
              <a:pPr/>
              <a:t>2</a:t>
            </a:fld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A48799DB-B8E2-2B5D-2E9C-5D3612D8157C}"/>
                  </a:ext>
                </a:extLst>
              </p:cNvPr>
              <p:cNvSpPr txBox="1"/>
              <p:nvPr/>
            </p:nvSpPr>
            <p:spPr>
              <a:xfrm>
                <a:off x="176014" y="1178181"/>
                <a:ext cx="7952509" cy="63918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zh-CN" altLang="en-US" sz="1800" b="1" dirty="0"/>
                  <a:t>添加新功能：</a:t>
                </a:r>
                <a:endParaRPr kumimoji="1" lang="en-US" altLang="zh-CN" sz="1800" b="1" dirty="0"/>
              </a:p>
              <a:p>
                <a:pPr marL="285750" indent="-285750">
                  <a:lnSpc>
                    <a:spcPct val="200000"/>
                  </a:lnSpc>
                  <a:buFont typeface="Arial" panose="020B0604020202020204" pitchFamily="34" charset="0"/>
                  <a:buChar char="•"/>
                </a:pPr>
                <a:r>
                  <a:rPr kumimoji="1" lang="zh-CN" altLang="en-US" dirty="0"/>
                  <a:t>添加</a:t>
                </a:r>
                <a:r>
                  <a:rPr kumimoji="1" lang="en-US" altLang="zh-CN" dirty="0"/>
                  <a:t>NDVI</a:t>
                </a:r>
                <a:r>
                  <a:rPr kumimoji="1" lang="zh-CN" altLang="en-US" dirty="0"/>
                  <a:t>，</a:t>
                </a:r>
                <a:r>
                  <a:rPr kumimoji="1" lang="en-US" altLang="zh-CN" dirty="0"/>
                  <a:t>NDWI</a:t>
                </a:r>
                <a:r>
                  <a:rPr kumimoji="1" lang="zh-CN" altLang="en-US" dirty="0"/>
                  <a:t>等</a:t>
                </a:r>
                <a:r>
                  <a:rPr kumimoji="1" lang="en-US" altLang="zh-CN" dirty="0"/>
                  <a:t>6</a:t>
                </a:r>
                <a:r>
                  <a:rPr kumimoji="1" lang="zh-CN" altLang="en-US" dirty="0"/>
                  <a:t>个指数，单一像素从</a:t>
                </a:r>
                <a:r>
                  <a:rPr kumimoji="1" lang="en-US" altLang="zh-CN" dirty="0"/>
                  <a:t>6</a:t>
                </a:r>
                <a:r>
                  <a:rPr kumimoji="1" lang="zh-CN" altLang="en-US" dirty="0"/>
                  <a:t>通道增加到</a:t>
                </a:r>
                <a:r>
                  <a:rPr kumimoji="1" lang="en-US" altLang="zh-CN" dirty="0"/>
                  <a:t>12</a:t>
                </a:r>
                <a:r>
                  <a:rPr kumimoji="1" lang="zh-CN" altLang="en-US" dirty="0"/>
                  <a:t>通道</a:t>
                </a:r>
                <a:endParaRPr kumimoji="1" lang="en-US" altLang="zh-CN" dirty="0"/>
              </a:p>
              <a:p>
                <a:pPr marL="285750" indent="-285750">
                  <a:lnSpc>
                    <a:spcPct val="200000"/>
                  </a:lnSpc>
                  <a:buFont typeface="Arial" panose="020B0604020202020204" pitchFamily="34" charset="0"/>
                  <a:buChar char="•"/>
                </a:pPr>
                <a:r>
                  <a:rPr kumimoji="1" lang="zh-CN" altLang="en-US" dirty="0"/>
                  <a:t>依据滑窗中像素相对于中心点的距离添加权重因数</a:t>
                </a:r>
                <a:endParaRPr kumimoji="1" lang="en-US" altLang="zh-CN" dirty="0"/>
              </a:p>
              <a:p>
                <a:pPr>
                  <a:lnSpc>
                    <a:spcPct val="200000"/>
                  </a:lnSpc>
                </a:pPr>
                <a:r>
                  <a:rPr kumimoji="1" lang="zh-CN" altLang="en-US" sz="1800" b="1" dirty="0"/>
                  <a:t>需要解决的问题：</a:t>
                </a:r>
                <a:endParaRPr kumimoji="1" lang="en-US" altLang="zh-CN" sz="1800" b="1" dirty="0"/>
              </a:p>
              <a:p>
                <a:pPr marL="285750" indent="-285750">
                  <a:lnSpc>
                    <a:spcPct val="200000"/>
                  </a:lnSpc>
                  <a:buFont typeface="Arial" panose="020B0604020202020204" pitchFamily="34" charset="0"/>
                  <a:buChar char="•"/>
                </a:pPr>
                <a:r>
                  <a:rPr kumimoji="1" lang="zh-CN" altLang="en-US" dirty="0"/>
                  <a:t>重新设计缓存策略</a:t>
                </a:r>
                <a:endParaRPr kumimoji="1" lang="en-US" altLang="zh-CN" dirty="0"/>
              </a:p>
              <a:p>
                <a:pPr marL="634531" lvl="1" indent="-285750">
                  <a:lnSpc>
                    <a:spcPct val="200000"/>
                  </a:lnSpc>
                  <a:buFont typeface="Arial" panose="020B0604020202020204" pitchFamily="34" charset="0"/>
                  <a:buChar char="•"/>
                </a:pPr>
                <a:r>
                  <a:rPr kumimoji="1" lang="zh-CN" altLang="en-US" dirty="0"/>
                  <a:t>扩大</a:t>
                </a:r>
                <a:r>
                  <a:rPr kumimoji="1" lang="en-US" altLang="zh-CN" dirty="0"/>
                  <a:t>CU</a:t>
                </a:r>
                <a:r>
                  <a:rPr kumimoji="1" lang="zh-CN" altLang="en-US" dirty="0"/>
                  <a:t>中从核组的数量</a:t>
                </a:r>
                <a:r>
                  <a:rPr kumimoji="1" lang="en-US" altLang="zh-CN" dirty="0"/>
                  <a:t>(8-&gt;16)</a:t>
                </a:r>
              </a:p>
              <a:p>
                <a:pPr marL="634531" lvl="1" indent="-285750">
                  <a:lnSpc>
                    <a:spcPct val="200000"/>
                  </a:lnSpc>
                  <a:buFont typeface="Arial" panose="020B0604020202020204" pitchFamily="34" charset="0"/>
                  <a:buChar char="•"/>
                </a:pPr>
                <a:r>
                  <a:rPr kumimoji="1" lang="zh-CN" altLang="en-US" dirty="0"/>
                  <a:t>聚类中心分多次输入</a:t>
                </a:r>
                <a:endParaRPr kumimoji="1" lang="en-US" altLang="zh-CN" dirty="0"/>
              </a:p>
              <a:p>
                <a:pPr marL="285750" indent="-285750">
                  <a:lnSpc>
                    <a:spcPct val="200000"/>
                  </a:lnSpc>
                  <a:buFont typeface="Arial" panose="020B0604020202020204" pitchFamily="34" charset="0"/>
                  <a:buChar char="•"/>
                </a:pPr>
                <a:r>
                  <a:rPr kumimoji="1" lang="zh-CN" altLang="en-US" dirty="0"/>
                  <a:t>距离权重</a:t>
                </a:r>
                <a:endParaRPr kumimoji="1" lang="en-US" altLang="zh-CN" dirty="0"/>
              </a:p>
              <a:p>
                <a:pPr marL="634531" lvl="1" indent="-285750">
                  <a:lnSpc>
                    <a:spcPct val="200000"/>
                  </a:lnSpc>
                  <a:buFont typeface="Arial" panose="020B0604020202020204" pitchFamily="34" charset="0"/>
                  <a:buChar char="•"/>
                </a:pPr>
                <a:r>
                  <a:rPr kumimoji="1" lang="zh-CN" altLang="en-US" dirty="0"/>
                  <a:t>基于曼哈顿距离的指数衰减</a:t>
                </a:r>
                <a:r>
                  <a:rPr kumimoji="1" lang="en-US" altLang="zh-CN" dirty="0"/>
                  <a:t>( exp(-0.5 * (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1" lang="en-US" altLang="zh-CN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1" lang="en-US" altLang="zh-CN" i="1" dirty="0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kumimoji="1" lang="en-US" altLang="zh-CN" i="1" dirty="0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kumimoji="1" lang="en-US" altLang="zh-CN" dirty="0"/>
                  <a:t>)</a:t>
                </a:r>
                <a:r>
                  <a:rPr kumimoji="1" lang="en-US" altLang="zh-CN" baseline="30000" dirty="0"/>
                  <a:t>2</a:t>
                </a:r>
                <a:r>
                  <a:rPr kumimoji="1" lang="en-US" altLang="zh-CN" dirty="0"/>
                  <a:t>) )</a:t>
                </a:r>
              </a:p>
              <a:p>
                <a:pPr marL="285750" indent="-285750">
                  <a:lnSpc>
                    <a:spcPct val="200000"/>
                  </a:lnSpc>
                  <a:buFont typeface="Arial" panose="020B0604020202020204" pitchFamily="34" charset="0"/>
                  <a:buChar char="•"/>
                </a:pPr>
                <a:r>
                  <a:rPr kumimoji="1" lang="en-US" altLang="zh-CN" dirty="0"/>
                  <a:t>12</a:t>
                </a:r>
                <a:r>
                  <a:rPr kumimoji="1" lang="zh-CN" altLang="en-US" dirty="0"/>
                  <a:t>通道的权重设计</a:t>
                </a:r>
                <a:endParaRPr kumimoji="1" lang="en-US" altLang="zh-CN" dirty="0"/>
              </a:p>
              <a:p>
                <a:pPr lvl="1">
                  <a:lnSpc>
                    <a:spcPct val="200000"/>
                  </a:lnSpc>
                </a:pPr>
                <a:endParaRPr kumimoji="1" lang="en-US" altLang="zh-CN" dirty="0"/>
              </a:p>
              <a:p>
                <a:pPr marL="634531" lvl="1" indent="-285750">
                  <a:lnSpc>
                    <a:spcPct val="200000"/>
                  </a:lnSpc>
                  <a:buFont typeface="Arial" panose="020B0604020202020204" pitchFamily="34" charset="0"/>
                  <a:buChar char="•"/>
                </a:pPr>
                <a:endParaRPr kumimoji="1" lang="en-US" altLang="zh-CN" dirty="0"/>
              </a:p>
              <a:p>
                <a:pPr marL="634531" lvl="1" indent="-285750">
                  <a:lnSpc>
                    <a:spcPct val="200000"/>
                  </a:lnSpc>
                  <a:buFont typeface="Arial" panose="020B0604020202020204" pitchFamily="34" charset="0"/>
                  <a:buChar char="•"/>
                </a:pPr>
                <a:endParaRPr kumimoji="1" lang="en-US" altLang="zh-CN" dirty="0"/>
              </a:p>
              <a:p>
                <a:endParaRPr kumimoji="1" lang="en-US" altLang="zh-CN" dirty="0"/>
              </a:p>
              <a:p>
                <a:endParaRPr kumimoji="1" lang="en-US" altLang="zh-CN" dirty="0"/>
              </a:p>
              <a:p>
                <a:endParaRPr kumimoji="1" lang="zh-CN" altLang="en-US" dirty="0"/>
              </a:p>
            </p:txBody>
          </p:sp>
        </mc:Choice>
        <mc:Fallback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A48799DB-B8E2-2B5D-2E9C-5D3612D815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014" y="1178181"/>
                <a:ext cx="7952509" cy="6391814"/>
              </a:xfrm>
              <a:prstGeom prst="rect">
                <a:avLst/>
              </a:prstGeom>
              <a:blipFill>
                <a:blip r:embed="rId3"/>
                <a:stretch>
                  <a:fillRect l="-638" t="-79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图片 5">
            <a:extLst>
              <a:ext uri="{FF2B5EF4-FFF2-40B4-BE49-F238E27FC236}">
                <a16:creationId xmlns:a16="http://schemas.microsoft.com/office/drawing/2014/main" id="{3E696F43-F1DA-7212-D099-3BEA6F5FB9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9619" y="2059249"/>
            <a:ext cx="4300567" cy="1452894"/>
          </a:xfrm>
          <a:prstGeom prst="rect">
            <a:avLst/>
          </a:prstGeom>
        </p:spPr>
      </p:pic>
      <p:graphicFrame>
        <p:nvGraphicFramePr>
          <p:cNvPr id="7" name="表格 7">
            <a:extLst>
              <a:ext uri="{FF2B5EF4-FFF2-40B4-BE49-F238E27FC236}">
                <a16:creationId xmlns:a16="http://schemas.microsoft.com/office/drawing/2014/main" id="{2D91AD1A-949C-E6FE-AE4C-F8E197CF9B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6645277"/>
              </p:ext>
            </p:extLst>
          </p:nvPr>
        </p:nvGraphicFramePr>
        <p:xfrm>
          <a:off x="4601743" y="4090968"/>
          <a:ext cx="2057400" cy="20547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1480">
                  <a:extLst>
                    <a:ext uri="{9D8B030D-6E8A-4147-A177-3AD203B41FA5}">
                      <a16:colId xmlns:a16="http://schemas.microsoft.com/office/drawing/2014/main" val="2136274780"/>
                    </a:ext>
                  </a:extLst>
                </a:gridCol>
                <a:gridCol w="411480">
                  <a:extLst>
                    <a:ext uri="{9D8B030D-6E8A-4147-A177-3AD203B41FA5}">
                      <a16:colId xmlns:a16="http://schemas.microsoft.com/office/drawing/2014/main" val="221244412"/>
                    </a:ext>
                  </a:extLst>
                </a:gridCol>
                <a:gridCol w="411480">
                  <a:extLst>
                    <a:ext uri="{9D8B030D-6E8A-4147-A177-3AD203B41FA5}">
                      <a16:colId xmlns:a16="http://schemas.microsoft.com/office/drawing/2014/main" val="3014321693"/>
                    </a:ext>
                  </a:extLst>
                </a:gridCol>
                <a:gridCol w="399057">
                  <a:extLst>
                    <a:ext uri="{9D8B030D-6E8A-4147-A177-3AD203B41FA5}">
                      <a16:colId xmlns:a16="http://schemas.microsoft.com/office/drawing/2014/main" val="2567104584"/>
                    </a:ext>
                  </a:extLst>
                </a:gridCol>
                <a:gridCol w="423903">
                  <a:extLst>
                    <a:ext uri="{9D8B030D-6E8A-4147-A177-3AD203B41FA5}">
                      <a16:colId xmlns:a16="http://schemas.microsoft.com/office/drawing/2014/main" val="3115190985"/>
                    </a:ext>
                  </a:extLst>
                </a:gridCol>
              </a:tblGrid>
              <a:tr h="410949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6302746"/>
                  </a:ext>
                </a:extLst>
              </a:tr>
              <a:tr h="410949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2575421"/>
                  </a:ext>
                </a:extLst>
              </a:tr>
              <a:tr h="410949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6619071"/>
                  </a:ext>
                </a:extLst>
              </a:tr>
              <a:tr h="410949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0238707"/>
                  </a:ext>
                </a:extLst>
              </a:tr>
              <a:tr h="410949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0951365"/>
                  </a:ext>
                </a:extLst>
              </a:tr>
            </a:tbl>
          </a:graphicData>
        </a:graphic>
      </p:graphicFrame>
      <p:cxnSp>
        <p:nvCxnSpPr>
          <p:cNvPr id="9" name="直线箭头连接符 8">
            <a:extLst>
              <a:ext uri="{FF2B5EF4-FFF2-40B4-BE49-F238E27FC236}">
                <a16:creationId xmlns:a16="http://schemas.microsoft.com/office/drawing/2014/main" id="{CEE5A002-C526-BEA1-3F71-420089A03DDF}"/>
              </a:ext>
            </a:extLst>
          </p:cNvPr>
          <p:cNvCxnSpPr/>
          <p:nvPr/>
        </p:nvCxnSpPr>
        <p:spPr>
          <a:xfrm flipV="1">
            <a:off x="5624554" y="4281709"/>
            <a:ext cx="0" cy="83663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线箭头连接符 9">
            <a:extLst>
              <a:ext uri="{FF2B5EF4-FFF2-40B4-BE49-F238E27FC236}">
                <a16:creationId xmlns:a16="http://schemas.microsoft.com/office/drawing/2014/main" id="{18D9DDBD-C034-7D2C-FF4B-90249FDBF614}"/>
              </a:ext>
            </a:extLst>
          </p:cNvPr>
          <p:cNvCxnSpPr>
            <a:cxnSpLocks/>
          </p:cNvCxnSpPr>
          <p:nvPr/>
        </p:nvCxnSpPr>
        <p:spPr>
          <a:xfrm flipH="1">
            <a:off x="5152574" y="4283769"/>
            <a:ext cx="450209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图片 11">
            <a:extLst>
              <a:ext uri="{FF2B5EF4-FFF2-40B4-BE49-F238E27FC236}">
                <a16:creationId xmlns:a16="http://schemas.microsoft.com/office/drawing/2014/main" id="{7B3D65C5-1809-860A-2889-5298AA897D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721" y="3778320"/>
            <a:ext cx="2234485" cy="2692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3115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zh-CN" altLang="en-US" sz="3600" dirty="0">
                <a:latin typeface="黑体" panose="02010609060101010101" pitchFamily="49" charset="-122"/>
                <a:ea typeface="黑体" panose="02010609060101010101" pitchFamily="49" charset="-122"/>
                <a:cs typeface="Times New Roman" charset="0"/>
              </a:rPr>
              <a:t>组会讨论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7A4B97-BCD5-407C-BD88-A6DD43B3B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76614" y="648684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697562" rtl="0" eaLnBrk="1" latinLnBrk="0" hangingPunct="1">
              <a:defRPr sz="1200" b="0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348781" algn="l" defTabSz="697562" rtl="0" eaLnBrk="1" latinLnBrk="0" hangingPunct="1">
              <a:defRPr sz="137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97562" algn="l" defTabSz="697562" rtl="0" eaLnBrk="1" latinLnBrk="0" hangingPunct="1">
              <a:defRPr sz="137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46342" algn="l" defTabSz="697562" rtl="0" eaLnBrk="1" latinLnBrk="0" hangingPunct="1">
              <a:defRPr sz="137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95123" algn="l" defTabSz="697562" rtl="0" eaLnBrk="1" latinLnBrk="0" hangingPunct="1">
              <a:defRPr sz="137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43903" algn="l" defTabSz="697562" rtl="0" eaLnBrk="1" latinLnBrk="0" hangingPunct="1">
              <a:defRPr sz="137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92684" algn="l" defTabSz="697562" rtl="0" eaLnBrk="1" latinLnBrk="0" hangingPunct="1">
              <a:defRPr sz="137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41465" algn="l" defTabSz="697562" rtl="0" eaLnBrk="1" latinLnBrk="0" hangingPunct="1">
              <a:defRPr sz="137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90245" algn="l" defTabSz="697562" rtl="0" eaLnBrk="1" latinLnBrk="0" hangingPunct="1">
              <a:defRPr sz="137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8F63A3B-78C7-47BE-AE5E-E10140E04643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A48799DB-B8E2-2B5D-2E9C-5D3612D8157C}"/>
              </a:ext>
            </a:extLst>
          </p:cNvPr>
          <p:cNvSpPr txBox="1"/>
          <p:nvPr/>
        </p:nvSpPr>
        <p:spPr>
          <a:xfrm>
            <a:off x="595745" y="1627705"/>
            <a:ext cx="7952509" cy="36025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kumimoji="1" lang="zh-CN" altLang="en-US" sz="1800" b="1" dirty="0"/>
              <a:t>西安项目</a:t>
            </a:r>
            <a:r>
              <a:rPr kumimoji="1" lang="en-US" altLang="zh-CN" sz="1800" b="1" dirty="0"/>
              <a:t>WebGIS</a:t>
            </a:r>
            <a:r>
              <a:rPr kumimoji="1" lang="zh-CN" altLang="en-US" sz="1800" b="1" dirty="0"/>
              <a:t>部署：</a:t>
            </a:r>
            <a:endParaRPr kumimoji="1" lang="en-US" altLang="zh-CN" sz="1800" b="1" dirty="0"/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kumimoji="1" lang="zh-CN" altLang="en-US" sz="1600" b="1" dirty="0"/>
              <a:t>可视化界面</a:t>
            </a:r>
            <a:endParaRPr kumimoji="1" lang="en-US" altLang="zh-CN" sz="1600" b="1" dirty="0"/>
          </a:p>
          <a:p>
            <a:pPr marL="634531" lvl="1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kumimoji="1" lang="zh-CN" altLang="en-US" dirty="0"/>
              <a:t>支持预定功能的可视化演示</a:t>
            </a:r>
            <a:endParaRPr kumimoji="1" lang="en-US" altLang="zh-CN" dirty="0"/>
          </a:p>
          <a:p>
            <a:pPr marL="634531" lvl="1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kumimoji="1" lang="zh-CN" altLang="en-US" dirty="0"/>
              <a:t>批量数据处理提交给后台</a:t>
            </a:r>
            <a:endParaRPr kumimoji="1" lang="en-US" altLang="zh-CN" dirty="0"/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kumimoji="1" lang="zh-CN" altLang="en-US" sz="1600" b="1" dirty="0"/>
              <a:t>软件说明书</a:t>
            </a:r>
            <a:endParaRPr kumimoji="1" lang="en-US" altLang="zh-CN" dirty="0"/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kumimoji="1" lang="zh-CN" altLang="en-US" sz="1600" b="1" dirty="0"/>
              <a:t>西安实地部署：</a:t>
            </a:r>
            <a:endParaRPr kumimoji="1" lang="en-US" altLang="zh-CN" sz="1600" b="1" dirty="0"/>
          </a:p>
          <a:p>
            <a:pPr marL="634531" lvl="1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kumimoji="1" lang="zh-CN" altLang="en-US" dirty="0"/>
              <a:t>依照提供的视频流程进行准备</a:t>
            </a:r>
            <a:endParaRPr kumimoji="1" lang="en-US" altLang="zh-CN" dirty="0"/>
          </a:p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143399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88564" y="2408194"/>
            <a:ext cx="8566879" cy="826889"/>
          </a:xfrm>
        </p:spPr>
        <p:txBody>
          <a:bodyPr>
            <a:noAutofit/>
          </a:bodyPr>
          <a:lstStyle/>
          <a:p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  <a:cs typeface="Times New Roman" charset="0"/>
              </a:rPr>
              <a:t>谢谢！</a:t>
            </a:r>
          </a:p>
        </p:txBody>
      </p:sp>
      <p:sp>
        <p:nvSpPr>
          <p:cNvPr id="5" name="副标题 2">
            <a:extLst>
              <a:ext uri="{FF2B5EF4-FFF2-40B4-BE49-F238E27FC236}">
                <a16:creationId xmlns:a16="http://schemas.microsoft.com/office/drawing/2014/main" id="{7753C6A2-28F1-469E-8EA2-1F9DCF79DA05}"/>
              </a:ext>
            </a:extLst>
          </p:cNvPr>
          <p:cNvSpPr txBox="1">
            <a:spLocks/>
          </p:cNvSpPr>
          <p:nvPr/>
        </p:nvSpPr>
        <p:spPr>
          <a:xfrm>
            <a:off x="2340803" y="5432165"/>
            <a:ext cx="4462394" cy="120843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CN" altLang="en-US" sz="2000" b="1" dirty="0">
                <a:solidFill>
                  <a:prstClr val="black"/>
                </a:solidFill>
                <a:latin typeface="仿宋" panose="02010609060101010101" pitchFamily="49" charset="-122"/>
                <a:ea typeface="仿宋" panose="02010609060101010101" pitchFamily="49" charset="-122"/>
                <a:cs typeface="Times New Roman" charset="0"/>
              </a:rPr>
              <a:t>赵祎</a:t>
            </a:r>
            <a:endParaRPr lang="en-US" altLang="zh-CN" sz="2000" b="1" dirty="0">
              <a:solidFill>
                <a:prstClr val="black"/>
              </a:solidFill>
              <a:latin typeface="仿宋" panose="02010609060101010101" pitchFamily="49" charset="-122"/>
              <a:ea typeface="仿宋" panose="02010609060101010101" pitchFamily="49" charset="-122"/>
              <a:cs typeface="Times New Roman" charset="0"/>
            </a:endParaRPr>
          </a:p>
          <a:p>
            <a:pPr marL="0" indent="0" algn="ctr">
              <a:buNone/>
            </a:pPr>
            <a:r>
              <a:rPr lang="en-US" altLang="zh-CN" sz="2000" b="1" dirty="0">
                <a:solidFill>
                  <a:prstClr val="black"/>
                </a:solidFill>
                <a:latin typeface="仿宋" panose="02010609060101010101" pitchFamily="49" charset="-122"/>
                <a:ea typeface="仿宋" panose="02010609060101010101" pitchFamily="49" charset="-122"/>
                <a:cs typeface="Times New Roman" charset="0"/>
              </a:rPr>
              <a:t>2022</a:t>
            </a:r>
            <a:r>
              <a:rPr lang="zh-CN" altLang="en-US" sz="2000" b="1" dirty="0">
                <a:solidFill>
                  <a:prstClr val="black"/>
                </a:solidFill>
                <a:latin typeface="仿宋" panose="02010609060101010101" pitchFamily="49" charset="-122"/>
                <a:ea typeface="仿宋" panose="02010609060101010101" pitchFamily="49" charset="-122"/>
                <a:cs typeface="Times New Roman" charset="0"/>
              </a:rPr>
              <a:t>年</a:t>
            </a:r>
            <a:r>
              <a:rPr lang="en-US" altLang="zh-CN" sz="2000" b="1" dirty="0">
                <a:solidFill>
                  <a:prstClr val="black"/>
                </a:solidFill>
                <a:latin typeface="仿宋" panose="02010609060101010101" pitchFamily="49" charset="-122"/>
                <a:ea typeface="仿宋" panose="02010609060101010101" pitchFamily="49" charset="-122"/>
                <a:cs typeface="Times New Roman" charset="0"/>
              </a:rPr>
              <a:t>11</a:t>
            </a:r>
            <a:r>
              <a:rPr lang="zh-CN" altLang="en-US" sz="2000" b="1" dirty="0">
                <a:solidFill>
                  <a:prstClr val="black"/>
                </a:solidFill>
                <a:latin typeface="仿宋" panose="02010609060101010101" pitchFamily="49" charset="-122"/>
                <a:ea typeface="仿宋" panose="02010609060101010101" pitchFamily="49" charset="-122"/>
                <a:cs typeface="Times New Roman" charset="0"/>
              </a:rPr>
              <a:t>月</a:t>
            </a:r>
            <a:r>
              <a:rPr lang="en-US" altLang="zh-CN" sz="2000" b="1" dirty="0">
                <a:solidFill>
                  <a:prstClr val="black"/>
                </a:solidFill>
                <a:latin typeface="仿宋" panose="02010609060101010101" pitchFamily="49" charset="-122"/>
                <a:ea typeface="仿宋" panose="02010609060101010101" pitchFamily="49" charset="-122"/>
                <a:cs typeface="Times New Roman" charset="0"/>
              </a:rPr>
              <a:t>7</a:t>
            </a:r>
            <a:r>
              <a:rPr lang="zh-CN" altLang="en-US" sz="2000" b="1" dirty="0">
                <a:solidFill>
                  <a:prstClr val="black"/>
                </a:solidFill>
                <a:latin typeface="仿宋" panose="02010609060101010101" pitchFamily="49" charset="-122"/>
                <a:ea typeface="仿宋" panose="02010609060101010101" pitchFamily="49" charset="-122"/>
                <a:cs typeface="Times New Roman" charset="0"/>
              </a:rPr>
              <a:t>日</a:t>
            </a:r>
            <a:endParaRPr lang="en-US" altLang="zh-CN" sz="2000" b="1" dirty="0">
              <a:solidFill>
                <a:prstClr val="black"/>
              </a:solidFill>
              <a:latin typeface="仿宋" panose="02010609060101010101" pitchFamily="49" charset="-122"/>
              <a:ea typeface="仿宋" panose="02010609060101010101" pitchFamily="49" charset="-122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803043"/>
      </p:ext>
    </p:extLst>
  </p:cSld>
  <p:clrMapOvr>
    <a:masterClrMapping/>
  </p:clrMapOvr>
</p:sld>
</file>

<file path=ppt/theme/theme1.xml><?xml version="1.0" encoding="utf-8"?>
<a:theme xmlns:a="http://schemas.openxmlformats.org/drawingml/2006/main" name="ICPADS-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inG_Interview_公式.pptx" id="{09336ACC-17A5-4195-B555-0041EB73CD84}" vid="{4E8448D4-3BDC-4723-AA9D-C1D5A39E4AE0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DengXian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DengXian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32073</TotalTime>
  <Words>152</Words>
  <Application>Microsoft Macintosh PowerPoint</Application>
  <PresentationFormat>全屏显示(4:3)</PresentationFormat>
  <Paragraphs>35</Paragraphs>
  <Slides>4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4</vt:i4>
      </vt:variant>
    </vt:vector>
  </HeadingPairs>
  <TitlesOfParts>
    <vt:vector size="17" baseType="lpstr">
      <vt:lpstr>DengXian</vt:lpstr>
      <vt:lpstr>DengXian</vt:lpstr>
      <vt:lpstr>DengXian Light</vt:lpstr>
      <vt:lpstr>仿宋</vt:lpstr>
      <vt:lpstr>黑体</vt:lpstr>
      <vt:lpstr>华文宋体</vt:lpstr>
      <vt:lpstr>宋体</vt:lpstr>
      <vt:lpstr>Arial</vt:lpstr>
      <vt:lpstr>Calibri</vt:lpstr>
      <vt:lpstr>Cambria Math</vt:lpstr>
      <vt:lpstr>Times New Roman</vt:lpstr>
      <vt:lpstr>ICPADS-1</vt:lpstr>
      <vt:lpstr>自定义设计方案</vt:lpstr>
      <vt:lpstr>组会讨论</vt:lpstr>
      <vt:lpstr>k-means代码改写</vt:lpstr>
      <vt:lpstr>组会讨论</vt:lpstr>
      <vt:lpstr>谢谢！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Microsoft Office 用户</dc:creator>
  <cp:lastModifiedBy>赵 祎</cp:lastModifiedBy>
  <cp:revision>3872</cp:revision>
  <cp:lastPrinted>2018-09-22T10:47:37Z</cp:lastPrinted>
  <dcterms:created xsi:type="dcterms:W3CDTF">2016-08-04T01:32:41Z</dcterms:created>
  <dcterms:modified xsi:type="dcterms:W3CDTF">2022-11-06T18:15:22Z</dcterms:modified>
</cp:coreProperties>
</file>