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0"/>
    <p:restoredTop sz="94694"/>
  </p:normalViewPr>
  <p:slideViewPr>
    <p:cSldViewPr snapToGrid="0">
      <p:cViewPr>
        <p:scale>
          <a:sx n="106" d="100"/>
          <a:sy n="106" d="100"/>
        </p:scale>
        <p:origin x="94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47589-5367-0546-A7BA-723D8A3E7F0E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EC5F2-01D5-C64F-99E2-47BD23D1E8D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16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1.</a:t>
            </a:r>
            <a:r>
              <a:rPr kumimoji="1" lang="zh-CN" altLang="en-US" dirty="0"/>
              <a:t>使用现有工作衡量准确性是否足够</a:t>
            </a:r>
            <a:endParaRPr kumimoji="1" lang="en-US" altLang="zh-CN" dirty="0"/>
          </a:p>
          <a:p>
            <a:r>
              <a:rPr kumimoji="1" lang="en-US" altLang="zh-CN" dirty="0"/>
              <a:t>2.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EC5F2-01D5-C64F-99E2-47BD23D1E8D6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599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EC5F2-01D5-C64F-99E2-47BD23D1E8D6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041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E5A210-34A9-66C2-FC50-93071D2E9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D9F3A6-FF85-04C1-5803-9E677C334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D800F1-7735-8F87-AF21-F95B6DC01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ABC973-CCB0-8A8E-F6B7-E538E94C9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C8D44E-4D07-BDEF-5D21-0A1ECFF1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4289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8D7F65-29B0-C7D5-E577-F6CFCA83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3233DD4-6FCF-F494-A4C2-79B56C46C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A67417-1D30-67F5-4C25-018B3D39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0B67A4-4430-7629-63F3-EF85B83C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66F935-6EBF-6E79-6911-E33ED821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923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788467-5282-1E18-50B1-8691E5EF9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33B8AEA-B62B-FD99-D24E-E6EE550E5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1C30BC-93D6-DC75-36A8-0899F244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3ABE98-9A30-A2A8-F22F-7252E340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F3E690-5987-F702-58EC-DB26F1AC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023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520716-E3E7-7BB5-C8EA-75418FC8A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99992B-FAD2-C02E-AE1E-9661598AA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1F080B-3400-B88C-7287-FDCBC1EE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319D45-268C-7F40-96AB-3E0DF44B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8DCDB0-F191-A449-4E39-98101F33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863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ABCE85-AC0E-F822-73A7-9CE1E45D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C90172-FDD7-BFD0-55EF-A72E790DA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C37C8D-F63B-4A79-2815-6D98BB0F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C6E3C5-AE1A-E519-A54F-A2E1547A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3C95D9-CFFB-4E3C-143D-243271DD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3702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868516-7078-2293-7297-B08B70992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F49428-92AC-38FB-1460-1A0928DBA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7CE126-4F5F-CF62-E052-4B2E63139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47F5FA-2A73-9636-C759-56A864BE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6386F2-B833-14F1-6814-FE93C2F8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9CF086-23A4-7056-84D2-2A8386CD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4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58ADCE-CD50-6172-84F6-72EDBC9F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5C3EE0-BCC0-0734-9D62-DC692B75A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059DB3F-35BC-C51E-6EAF-8D63EEB4B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D6140C3-0671-2289-AFB8-BA06D7F97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6F2274A-7B91-65F8-B62B-3B26BAA4B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E87E6E2-C622-3018-43C3-D38D16D9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4CF8E75-733B-E3AE-282A-777C206F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2CE8B13-87E3-D31C-16FA-4905604E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10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8DEFD-B62F-40F0-110F-9959F664C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E33CAB-FA6A-B1F4-1B58-3739CF027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651648-FE88-BDE0-EA38-331AFABB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508DB9-8D14-1616-4AFE-F90836CB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7373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915FC3-FEA9-34BA-B0B3-9ADDB5F9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2FD136A-D9E3-7532-5DEE-C008C900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CEBA3B-71F0-42A2-DCA9-64AA25B9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420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210004-74B1-58BA-78BD-08692B9F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6918E8-6557-9170-3AAB-8FDFBEA3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04DFA0-0BEC-F640-9093-37F26F180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BE0E52E-9623-3D63-472F-9A6427EF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4DD2D8-C98D-E692-76C7-77A27AB41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0EF7C50-2D8E-7BD6-92C8-5ED6AF9D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391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5B91C9-6BB0-0CA8-0EE7-4B8EE667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A7DCBC1-5C77-7045-5B69-102AA1FFB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7AB0A8-A929-29D7-2108-4CEC41DFA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DAA456-F86B-E9CE-86CC-EA987810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A90E4A-C960-B672-EF46-D90EC480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F880A6-7DA9-2FBB-7D6B-CBE75C89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3140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D3B6CE-CF3F-5E10-32A0-1825EC1D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902F873-C8E3-4361-C4BC-40E16EC4D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1393A6-B451-D7AF-99F5-1F9FE8A14D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F5692-673B-6E41-AD09-143A0EA415E2}" type="datetimeFigureOut">
              <a:rPr kumimoji="1" lang="zh-CN" altLang="en-US" smtClean="0"/>
              <a:t>2022/12/19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435832-1160-89BA-BDD5-486FFC216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DDEBCB-22FF-84FF-92C0-49C0D206A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0745-F64D-1B41-90C9-4FDCDA5F30E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494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FF2B5EF4-FFF2-40B4-BE49-F238E27FC236}">
                <a16:creationId xmlns:a16="http://schemas.microsoft.com/office/drawing/2014/main" id="{DDABD64A-CFA3-08AD-A4DC-83DFAF329E17}"/>
              </a:ext>
            </a:extLst>
          </p:cNvPr>
          <p:cNvSpPr/>
          <p:nvPr/>
        </p:nvSpPr>
        <p:spPr>
          <a:xfrm>
            <a:off x="1014586" y="1479172"/>
            <a:ext cx="4791303" cy="4759734"/>
          </a:xfrm>
          <a:prstGeom prst="roundRect">
            <a:avLst>
              <a:gd name="adj" fmla="val 3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2F1B034-4556-1A26-96B0-C95C4BC60DE7}"/>
              </a:ext>
            </a:extLst>
          </p:cNvPr>
          <p:cNvSpPr txBox="1"/>
          <p:nvPr/>
        </p:nvSpPr>
        <p:spPr>
          <a:xfrm>
            <a:off x="1273466" y="1591939"/>
            <a:ext cx="4136785" cy="4429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11.21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Plan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1.【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聚类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考虑借鉴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中「内部点」「边界点」的聚类思路，优化</a:t>
            </a: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ReID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聚类过程的可能性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2.【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压缩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继续浏览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Compression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方向文章，寻找可行路线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kumimoji="1" lang="en-US" altLang="zh-CN" sz="1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Comments: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Pay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more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attention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to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Compression,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including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lossy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compression</a:t>
            </a:r>
            <a:endParaRPr kumimoji="1" lang="zh-CN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6" name="直线连接符 5">
            <a:extLst>
              <a:ext uri="{FF2B5EF4-FFF2-40B4-BE49-F238E27FC236}">
                <a16:creationId xmlns:a16="http://schemas.microsoft.com/office/drawing/2014/main" id="{FB6F92E1-6DB6-42AB-A98F-D15EED6F6F8F}"/>
              </a:ext>
            </a:extLst>
          </p:cNvPr>
          <p:cNvCxnSpPr>
            <a:cxnSpLocks/>
          </p:cNvCxnSpPr>
          <p:nvPr/>
        </p:nvCxnSpPr>
        <p:spPr>
          <a:xfrm>
            <a:off x="501370" y="1015696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2781066-39AD-1187-C23E-881EEF84D446}"/>
              </a:ext>
            </a:extLst>
          </p:cNvPr>
          <p:cNvSpPr txBox="1"/>
          <p:nvPr/>
        </p:nvSpPr>
        <p:spPr>
          <a:xfrm>
            <a:off x="8887494" y="315914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12.18-ZJX</a:t>
            </a:r>
            <a:endParaRPr kumimoji="1" lang="zh-CN" altLang="en-US" sz="36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8631F2-44AB-C657-B701-7265459DF91D}"/>
              </a:ext>
            </a:extLst>
          </p:cNvPr>
          <p:cNvSpPr txBox="1"/>
          <p:nvPr/>
        </p:nvSpPr>
        <p:spPr>
          <a:xfrm>
            <a:off x="539975" y="317198"/>
            <a:ext cx="5162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Overview</a:t>
            </a:r>
            <a:r>
              <a:rPr kumimoji="1" lang="zh-CN" altLang="en-US" sz="3600" b="1" dirty="0"/>
              <a:t> </a:t>
            </a:r>
            <a:r>
              <a:rPr kumimoji="1" lang="en-US" altLang="zh-CN" sz="3600" b="1" dirty="0"/>
              <a:t>&amp;</a:t>
            </a:r>
            <a:r>
              <a:rPr kumimoji="1" lang="zh-CN" altLang="en-US" sz="3600" b="1" dirty="0"/>
              <a:t> </a:t>
            </a:r>
            <a:r>
              <a:rPr kumimoji="1" lang="en-US" altLang="zh-CN" sz="3600" b="1" dirty="0"/>
              <a:t>Clustering</a:t>
            </a:r>
            <a:endParaRPr kumimoji="1" lang="zh-CN" altLang="en-US" sz="3600" b="1" dirty="0"/>
          </a:p>
        </p:txBody>
      </p:sp>
      <p:sp>
        <p:nvSpPr>
          <p:cNvPr id="3" name="右箭头 2">
            <a:extLst>
              <a:ext uri="{FF2B5EF4-FFF2-40B4-BE49-F238E27FC236}">
                <a16:creationId xmlns:a16="http://schemas.microsoft.com/office/drawing/2014/main" id="{7C79BD3A-82AD-9D49-7B5D-83CEE5E430EE}"/>
              </a:ext>
            </a:extLst>
          </p:cNvPr>
          <p:cNvSpPr/>
          <p:nvPr/>
        </p:nvSpPr>
        <p:spPr>
          <a:xfrm>
            <a:off x="5469390" y="2346594"/>
            <a:ext cx="1068636" cy="297455"/>
          </a:xfrm>
          <a:prstGeom prst="rightArrow">
            <a:avLst>
              <a:gd name="adj1" fmla="val 35185"/>
              <a:gd name="adj2" fmla="val 685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3594C42-B050-A56C-F1DE-EB6D06096693}"/>
              </a:ext>
            </a:extLst>
          </p:cNvPr>
          <p:cNvSpPr txBox="1"/>
          <p:nvPr/>
        </p:nvSpPr>
        <p:spPr>
          <a:xfrm>
            <a:off x="6680027" y="1188611"/>
            <a:ext cx="4497387" cy="4480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实现了一版，基于其他工作的</a:t>
            </a:r>
            <a:r>
              <a:rPr kumimoji="1" lang="en-US" altLang="zh-CN" sz="16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ReID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设计进行优化的版本。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不使用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中简单的基于欧氏距离的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KNN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，基于马氏距离和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Jaccard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距离进行所有样本间距离，生成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target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集合、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source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集合样本之间的距离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根据“同类的样本，使用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target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source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里搜索应为近邻，使用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source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target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里搜索也应为近邻”，增加了</a:t>
            </a:r>
            <a:r>
              <a:rPr kumimoji="1" lang="en-US" altLang="zh-CN" sz="16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t_t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en-US" altLang="zh-CN" sz="16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t_s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en-US" altLang="zh-CN" sz="16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s_t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en-US" altLang="zh-CN" sz="1600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s_s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四组相似性衡量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其中利用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CDC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思想：被环绕的点为类别内部的点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更确信为同一类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圆角矩形 10">
            <a:extLst>
              <a:ext uri="{FF2B5EF4-FFF2-40B4-BE49-F238E27FC236}">
                <a16:creationId xmlns:a16="http://schemas.microsoft.com/office/drawing/2014/main" id="{25B428D9-7FF0-4D70-46FD-6163506255FD}"/>
              </a:ext>
            </a:extLst>
          </p:cNvPr>
          <p:cNvSpPr/>
          <p:nvPr/>
        </p:nvSpPr>
        <p:spPr>
          <a:xfrm>
            <a:off x="6680027" y="5842303"/>
            <a:ext cx="4891487" cy="922442"/>
          </a:xfrm>
          <a:prstGeom prst="roundRect">
            <a:avLst>
              <a:gd name="adj" fmla="val 373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下周计划：测试其准确性能否有提升，创新性是否不足？</a:t>
            </a:r>
          </a:p>
        </p:txBody>
      </p:sp>
    </p:spTree>
    <p:extLst>
      <p:ext uri="{BB962C8B-B14F-4D97-AF65-F5344CB8AC3E}">
        <p14:creationId xmlns:p14="http://schemas.microsoft.com/office/powerpoint/2010/main" val="21250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线连接符 5">
            <a:extLst>
              <a:ext uri="{FF2B5EF4-FFF2-40B4-BE49-F238E27FC236}">
                <a16:creationId xmlns:a16="http://schemas.microsoft.com/office/drawing/2014/main" id="{FB6F92E1-6DB6-42AB-A98F-D15EED6F6F8F}"/>
              </a:ext>
            </a:extLst>
          </p:cNvPr>
          <p:cNvCxnSpPr>
            <a:cxnSpLocks/>
          </p:cNvCxnSpPr>
          <p:nvPr/>
        </p:nvCxnSpPr>
        <p:spPr>
          <a:xfrm>
            <a:off x="501370" y="1015696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2781066-39AD-1187-C23E-881EEF84D446}"/>
              </a:ext>
            </a:extLst>
          </p:cNvPr>
          <p:cNvSpPr txBox="1"/>
          <p:nvPr/>
        </p:nvSpPr>
        <p:spPr>
          <a:xfrm>
            <a:off x="8887494" y="315914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12.18-ZJX</a:t>
            </a:r>
            <a:endParaRPr kumimoji="1" lang="zh-CN" altLang="en-US" sz="36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8631F2-44AB-C657-B701-7265459DF91D}"/>
              </a:ext>
            </a:extLst>
          </p:cNvPr>
          <p:cNvSpPr txBox="1"/>
          <p:nvPr/>
        </p:nvSpPr>
        <p:spPr>
          <a:xfrm>
            <a:off x="539975" y="317198"/>
            <a:ext cx="304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Compression</a:t>
            </a:r>
            <a:endParaRPr kumimoji="1" lang="zh-CN" altLang="en-US" sz="36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B8535ED-C36D-6E02-614D-E1B68EC82C12}"/>
              </a:ext>
            </a:extLst>
          </p:cNvPr>
          <p:cNvSpPr txBox="1"/>
          <p:nvPr/>
        </p:nvSpPr>
        <p:spPr>
          <a:xfrm>
            <a:off x="728965" y="1014412"/>
            <a:ext cx="6096000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地球观测数据压缩：</a:t>
            </a:r>
            <a:endParaRPr kumimoji="1" lang="en-US" altLang="zh-CN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2E518C5-B811-DA09-2AA5-BD3E3E4C780F}"/>
              </a:ext>
            </a:extLst>
          </p:cNvPr>
          <p:cNvSpPr txBox="1"/>
          <p:nvPr/>
        </p:nvSpPr>
        <p:spPr>
          <a:xfrm>
            <a:off x="728965" y="1455851"/>
            <a:ext cx="9841064" cy="267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高光谱图像重建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：对已经压缩过的数据进行重建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SASM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spectra-aware screening mechanism.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其实是把图像分了分小块，只取有信息的部分放入网络中</a:t>
            </a:r>
            <a:endPara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C00000"/>
                </a:solidFill>
              </a:rPr>
              <a:t>（可以对应遥感数据中把云的部分筛掉）</a:t>
            </a:r>
            <a:endPara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SAH-MSA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spectra-aggregation hashing multi-head self-attention.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是类似聚类的操作，把差不多的小块放到一个类别（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bucket</a:t>
            </a:r>
            <a:r>
              <a:rPr lang="zh-CN" altLang="e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里，对每个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bucket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进行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MSA</a:t>
            </a:r>
          </a:p>
          <a:p>
            <a:pPr marL="1200150" lvl="2" indent="-285750">
              <a:lnSpc>
                <a:spcPct val="150000"/>
              </a:lnSpc>
              <a:buFont typeface="Wingdings" pitchFamily="2" charset="2"/>
              <a:buChar char="Ø"/>
            </a:pP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B7AC8CA-FD05-F282-F4A2-001B8B5CA130}"/>
              </a:ext>
            </a:extLst>
          </p:cNvPr>
          <p:cNvSpPr txBox="1"/>
          <p:nvPr/>
        </p:nvSpPr>
        <p:spPr>
          <a:xfrm>
            <a:off x="728964" y="3643030"/>
            <a:ext cx="9492398" cy="3413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压缩感知：</a:t>
            </a:r>
            <a:endParaRPr kumimoji="1" lang="en-US" altLang="zh-CN" sz="1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GSM:</a:t>
            </a:r>
            <a:r>
              <a:rPr lang="zh-CN" altLang="en-US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G</a:t>
            </a:r>
            <a:r>
              <a:rPr lang="en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lobal Sensing Modul</a:t>
            </a:r>
            <a:r>
              <a:rPr lang="en-US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e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是一个对原始图像逐步卷积压缩的网络，在卷积和卷积之间多加了池化层，池化结果依次作为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不同</a:t>
            </a:r>
            <a:r>
              <a:rPr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scale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的特征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在输出前</a:t>
            </a:r>
            <a:r>
              <a:rPr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fuse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到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卷积的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结果中</a:t>
            </a:r>
            <a:endParaRPr lang="en-US" altLang="zh-CN" sz="1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en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MRB</a:t>
            </a:r>
            <a:r>
              <a:rPr lang="en-US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</a:t>
            </a:r>
            <a:r>
              <a:rPr lang="zh-CN" altLang="en-US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" altLang="zh-CN" sz="16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Measurements Reuse Block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Measurement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就是压缩感知后的图像，重建过程在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的流程中，将压缩的图像使用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卷积并进行</a:t>
            </a:r>
            <a:r>
              <a:rPr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pixel</a:t>
            </a:r>
            <a:r>
              <a:rPr lang="zh-CN" altLang="en-US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shuffle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后的结果</a:t>
            </a:r>
            <a:r>
              <a:rPr lang="en-US" altLang="zh-CN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fuse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到原来网络各部分中输入到下一步，依次充分利用压缩图像中的特征。</a:t>
            </a:r>
            <a:endParaRPr lang="en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448C432-2AEF-C23D-3317-C9B9E899F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045" y="1247081"/>
            <a:ext cx="1460500" cy="149486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E4FBA7A-9009-2A26-5AD9-1D5131BAA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5687" y="1253889"/>
            <a:ext cx="1460500" cy="148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4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线连接符 5">
            <a:extLst>
              <a:ext uri="{FF2B5EF4-FFF2-40B4-BE49-F238E27FC236}">
                <a16:creationId xmlns:a16="http://schemas.microsoft.com/office/drawing/2014/main" id="{FB6F92E1-6DB6-42AB-A98F-D15EED6F6F8F}"/>
              </a:ext>
            </a:extLst>
          </p:cNvPr>
          <p:cNvCxnSpPr>
            <a:cxnSpLocks/>
          </p:cNvCxnSpPr>
          <p:nvPr/>
        </p:nvCxnSpPr>
        <p:spPr>
          <a:xfrm>
            <a:off x="501370" y="1015696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2781066-39AD-1187-C23E-881EEF84D446}"/>
              </a:ext>
            </a:extLst>
          </p:cNvPr>
          <p:cNvSpPr txBox="1"/>
          <p:nvPr/>
        </p:nvSpPr>
        <p:spPr>
          <a:xfrm>
            <a:off x="8887494" y="315914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12.18-ZJX</a:t>
            </a:r>
            <a:endParaRPr kumimoji="1" lang="zh-CN" altLang="en-US" sz="36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8631F2-44AB-C657-B701-7265459DF91D}"/>
              </a:ext>
            </a:extLst>
          </p:cNvPr>
          <p:cNvSpPr txBox="1"/>
          <p:nvPr/>
        </p:nvSpPr>
        <p:spPr>
          <a:xfrm>
            <a:off x="539975" y="317198"/>
            <a:ext cx="304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Compression</a:t>
            </a:r>
            <a:endParaRPr kumimoji="1" lang="zh-CN" altLang="en-US" sz="3600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B8535ED-C36D-6E02-614D-E1B68EC82C12}"/>
              </a:ext>
            </a:extLst>
          </p:cNvPr>
          <p:cNvSpPr txBox="1"/>
          <p:nvPr/>
        </p:nvSpPr>
        <p:spPr>
          <a:xfrm>
            <a:off x="739851" y="2430675"/>
            <a:ext cx="6096000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普通图像数据压缩：</a:t>
            </a:r>
            <a:endParaRPr kumimoji="1" lang="en-US" altLang="zh-CN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2E518C5-B811-DA09-2AA5-BD3E3E4C780F}"/>
              </a:ext>
            </a:extLst>
          </p:cNvPr>
          <p:cNvSpPr txBox="1"/>
          <p:nvPr/>
        </p:nvSpPr>
        <p:spPr>
          <a:xfrm>
            <a:off x="739851" y="2838821"/>
            <a:ext cx="9174170" cy="152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Stereo Image Compression: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立体图像压缩（不同视角的图像有大量相同的信息）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传统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方法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intra-frame: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BPG(HEVC),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AVIF,</a:t>
            </a:r>
            <a:r>
              <a:rPr lang="en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VVC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学习方法：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RNN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 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Encoder/Decoder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等</a:t>
            </a:r>
            <a:endPara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右侧图像在网络结构中进行一个轮次的</a:t>
            </a:r>
            <a:r>
              <a:rPr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AE/AD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后的结果会加入到左侧网络中（</a:t>
            </a:r>
            <a:r>
              <a:rPr lang="zh-CN" altLang="en-US" sz="16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超先验模型？</a:t>
            </a:r>
            <a:r>
              <a:rPr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B2FE45-BFD4-80A1-9AD2-08D5A45B117C}"/>
              </a:ext>
            </a:extLst>
          </p:cNvPr>
          <p:cNvSpPr txBox="1"/>
          <p:nvPr/>
        </p:nvSpPr>
        <p:spPr>
          <a:xfrm>
            <a:off x="739850" y="1142221"/>
            <a:ext cx="8295865" cy="787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可变压缩率压缩：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Encoder/Decoder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之间加上了自适应量化压缩率的部分（</a:t>
            </a:r>
            <a:r>
              <a:rPr kumimoji="1" lang="zh-CN" altLang="en-US" sz="16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云层</a:t>
            </a:r>
            <a:r>
              <a:rPr kumimoji="1" lang="en-US" altLang="zh-CN" sz="16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其他？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B8BAF7-8D44-2F9A-F63C-E531CD97EB77}"/>
              </a:ext>
            </a:extLst>
          </p:cNvPr>
          <p:cNvSpPr txBox="1"/>
          <p:nvPr/>
        </p:nvSpPr>
        <p:spPr>
          <a:xfrm>
            <a:off x="739851" y="1954878"/>
            <a:ext cx="3050096" cy="418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Lidar</a:t>
            </a:r>
            <a:r>
              <a:rPr kumimoji="1" lang="zh-CN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数据压缩（无源码）</a:t>
            </a:r>
            <a:endParaRPr kumimoji="1" lang="en-US" altLang="zh-CN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79D3F22-3BA5-56B1-CD34-DC1D64E0E7C3}"/>
              </a:ext>
            </a:extLst>
          </p:cNvPr>
          <p:cNvSpPr txBox="1"/>
          <p:nvPr/>
        </p:nvSpPr>
        <p:spPr>
          <a:xfrm>
            <a:off x="739851" y="4897373"/>
            <a:ext cx="10743698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遥感观测数据批量处理：</a:t>
            </a:r>
            <a:endParaRPr kumimoji="1" lang="en-US" altLang="zh-CN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Landsat8,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TIF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格式（灰度图），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bands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，使用</a:t>
            </a: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gdal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处理成每个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pixel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取值为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0~255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的灰度图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其他数据处理包？采用哪种读取方式？每个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pixel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更高的精度（更多位表示）有无必要？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其他遥感数据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B1F625A-57DF-11AE-59FD-24A33D89DC45}"/>
              </a:ext>
            </a:extLst>
          </p:cNvPr>
          <p:cNvSpPr txBox="1"/>
          <p:nvPr/>
        </p:nvSpPr>
        <p:spPr>
          <a:xfrm>
            <a:off x="3998995" y="4528041"/>
            <a:ext cx="41940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怎么选择一个</a:t>
            </a:r>
            <a:r>
              <a:rPr kumimoji="1" lang="en-US" altLang="zh-CN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baseline?</a:t>
            </a:r>
            <a:r>
              <a:rPr kumimoji="1" lang="zh-CN" altLang="en-US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kumimoji="1" lang="en-US" altLang="zh-CN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Innovation?</a:t>
            </a:r>
            <a:endParaRPr kumimoji="1" lang="zh-CN" altLang="en-US" b="1" dirty="0">
              <a:solidFill>
                <a:schemeClr val="accent6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549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线连接符 5">
            <a:extLst>
              <a:ext uri="{FF2B5EF4-FFF2-40B4-BE49-F238E27FC236}">
                <a16:creationId xmlns:a16="http://schemas.microsoft.com/office/drawing/2014/main" id="{FB6F92E1-6DB6-42AB-A98F-D15EED6F6F8F}"/>
              </a:ext>
            </a:extLst>
          </p:cNvPr>
          <p:cNvCxnSpPr>
            <a:cxnSpLocks/>
          </p:cNvCxnSpPr>
          <p:nvPr/>
        </p:nvCxnSpPr>
        <p:spPr>
          <a:xfrm>
            <a:off x="501370" y="1015696"/>
            <a:ext cx="11189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2781066-39AD-1187-C23E-881EEF84D446}"/>
              </a:ext>
            </a:extLst>
          </p:cNvPr>
          <p:cNvSpPr txBox="1"/>
          <p:nvPr/>
        </p:nvSpPr>
        <p:spPr>
          <a:xfrm>
            <a:off x="8887494" y="315914"/>
            <a:ext cx="259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12.18-ZJX</a:t>
            </a:r>
            <a:endParaRPr kumimoji="1" lang="zh-CN" altLang="en-US" sz="36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8631F2-44AB-C657-B701-7265459DF91D}"/>
              </a:ext>
            </a:extLst>
          </p:cNvPr>
          <p:cNvSpPr txBox="1"/>
          <p:nvPr/>
        </p:nvSpPr>
        <p:spPr>
          <a:xfrm>
            <a:off x="539975" y="317198"/>
            <a:ext cx="304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b="1" dirty="0"/>
              <a:t>Plans</a:t>
            </a:r>
            <a:endParaRPr kumimoji="1" lang="zh-CN" altLang="en-US" sz="36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63BB00C-AD9F-9C52-6A33-6E8D45C54288}"/>
              </a:ext>
            </a:extLst>
          </p:cNvPr>
          <p:cNvSpPr txBox="1"/>
          <p:nvPr/>
        </p:nvSpPr>
        <p:spPr>
          <a:xfrm>
            <a:off x="539974" y="1825296"/>
            <a:ext cx="11238942" cy="336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聚类：</a:t>
            </a:r>
            <a:endParaRPr kumimoji="1" lang="en-US" altLang="zh-CN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测试新实现版本的准确率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压缩：</a:t>
            </a:r>
            <a:endParaRPr kumimoji="1" lang="en-US" altLang="zh-CN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使用现有的</a:t>
            </a:r>
            <a:r>
              <a:rPr kumimoji="1" lang="en-US" altLang="zh-CN" dirty="0" err="1">
                <a:latin typeface="Microsoft YaHei" panose="020B0503020204020204" pitchFamily="34" charset="-122"/>
                <a:ea typeface="Microsoft YaHei" panose="020B0503020204020204" pitchFamily="34" charset="-122"/>
              </a:rPr>
              <a:t>gdal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处理方案处理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TIF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，分别将已跑通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复现的几种方案迁移到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Landsat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数据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走通压缩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重建流程并测试压缩效果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选择好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Baseline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调研普通图像压缩算法</a:t>
            </a:r>
            <a:endParaRPr kumimoji="1" lang="en-US" altLang="zh-CN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（找到了一个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Verilog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实现的压缩方法，有时间可以看看能不能搞懂，用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实现）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--</a:t>
            </a:r>
            <a:r>
              <a:rPr kumimoji="1"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传统方法更容易</a:t>
            </a:r>
            <a:r>
              <a:rPr kumimoji="1"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HPC</a:t>
            </a:r>
          </a:p>
        </p:txBody>
      </p:sp>
    </p:spTree>
    <p:extLst>
      <p:ext uri="{BB962C8B-B14F-4D97-AF65-F5344CB8AC3E}">
        <p14:creationId xmlns:p14="http://schemas.microsoft.com/office/powerpoint/2010/main" val="805771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1124E88-ADDA-9A12-1644-4B75CA855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6543"/>
            <a:ext cx="7772400" cy="423656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4E0E20B-2F2C-241E-B5F9-F942545C5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797719"/>
            <a:ext cx="42164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3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673</Words>
  <Application>Microsoft Macintosh PowerPoint</Application>
  <PresentationFormat>宽屏</PresentationFormat>
  <Paragraphs>56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Microsoft YaHei</vt:lpstr>
      <vt:lpstr>Arial</vt:lpstr>
      <vt:lpstr>Wingdings</vt:lpstr>
      <vt:lpstr>Office 主题 2013 - 2022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张金潇</dc:creator>
  <cp:lastModifiedBy>张金潇</cp:lastModifiedBy>
  <cp:revision>6</cp:revision>
  <dcterms:created xsi:type="dcterms:W3CDTF">2022-12-18T12:32:58Z</dcterms:created>
  <dcterms:modified xsi:type="dcterms:W3CDTF">2022-12-19T13:39:31Z</dcterms:modified>
</cp:coreProperties>
</file>