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7"/>
  </p:notesMasterIdLst>
  <p:handoutMasterIdLst>
    <p:handoutMasterId r:id="rId8"/>
  </p:handoutMasterIdLst>
  <p:sldIdLst>
    <p:sldId id="642" r:id="rId3"/>
    <p:sldId id="757" r:id="rId4"/>
    <p:sldId id="758" r:id="rId5"/>
    <p:sldId id="671" r:id="rId6"/>
  </p:sldIdLst>
  <p:sldSz cx="9144000" cy="6858000" type="screen4x3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3" autoAdjust="0"/>
    <p:restoredTop sz="78237" autoAdjust="0"/>
  </p:normalViewPr>
  <p:slideViewPr>
    <p:cSldViewPr snapToGrid="0" snapToObjects="1">
      <p:cViewPr varScale="1">
        <p:scale>
          <a:sx n="97" d="100"/>
          <a:sy n="97" d="100"/>
        </p:scale>
        <p:origin x="19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8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9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06951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95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9144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6796" y="1462261"/>
            <a:ext cx="9150796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5"/>
            <a:ext cx="39604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" y="117194"/>
            <a:ext cx="1802371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2861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7649308" y="5311276"/>
            <a:ext cx="1494692" cy="154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6796" y="5311276"/>
            <a:ext cx="1494693" cy="1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96" y="116632"/>
            <a:ext cx="6730752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3699782" y="6508866"/>
            <a:ext cx="382332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8122" y="6508866"/>
            <a:ext cx="3707904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81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2340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26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文献调研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799DB-B8E2-2B5D-2E9C-5D3612D8157C}"/>
              </a:ext>
            </a:extLst>
          </p:cNvPr>
          <p:cNvSpPr txBox="1"/>
          <p:nvPr/>
        </p:nvSpPr>
        <p:spPr>
          <a:xfrm>
            <a:off x="595745" y="1202201"/>
            <a:ext cx="7952509" cy="584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/>
              <a:t>Domain Generalization</a:t>
            </a:r>
            <a:r>
              <a:rPr kumimoji="1" lang="zh-CN" altLang="en-US" sz="1800" b="1" dirty="0"/>
              <a:t>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测试域数据及标签在训练时均不可见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数据增强方法；领域无关表示学习；元学习；梯度裁剪</a:t>
            </a:r>
            <a:r>
              <a:rPr kumimoji="1" lang="en-US" altLang="zh-CN" dirty="0"/>
              <a:t>/</a:t>
            </a:r>
            <a:r>
              <a:rPr kumimoji="1" lang="zh-CN" altLang="en-US" dirty="0"/>
              <a:t>抑制；自监督学习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其他的问题设定：单源域泛化，推理时泛化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sz="1800" b="1" dirty="0"/>
              <a:t>Semantic Segmentation</a:t>
            </a:r>
            <a:r>
              <a:rPr kumimoji="1" lang="zh-CN" altLang="en-US" sz="1800" b="1" dirty="0"/>
              <a:t>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融合多层次的特征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遥感图像的特点：不同分辨率，拍摄角度；不易捕获细小目标；低信噪比，易受天气干扰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带来的机会：模型的泛化能力，保留图像细节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sz="1800" b="1" dirty="0"/>
              <a:t>Vision Transformer</a:t>
            </a:r>
            <a:r>
              <a:rPr kumimoji="1" lang="zh-CN" altLang="en-US" sz="1800" b="1" dirty="0"/>
              <a:t>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CNN</a:t>
            </a:r>
            <a:r>
              <a:rPr kumimoji="1" lang="zh-CN" altLang="en-US" dirty="0"/>
              <a:t>关注局部特征，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更易获取到全局信息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更加适合使用大模型预训练，考虑之后的工作可以跟神威关联上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831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下一阶段计划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799DB-B8E2-2B5D-2E9C-5D3612D8157C}"/>
              </a:ext>
            </a:extLst>
          </p:cNvPr>
          <p:cNvSpPr txBox="1"/>
          <p:nvPr/>
        </p:nvSpPr>
        <p:spPr>
          <a:xfrm>
            <a:off x="595745" y="1202201"/>
            <a:ext cx="7952509" cy="465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800" b="1" dirty="0"/>
              <a:t>AI</a:t>
            </a:r>
            <a:r>
              <a:rPr kumimoji="1" lang="zh-CN" altLang="en-US" sz="1800" b="1" dirty="0"/>
              <a:t>论文工作：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公开数据集</a:t>
            </a:r>
            <a:endParaRPr kumimoji="1" lang="en-US" altLang="zh-CN" sz="1600" b="1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语义分割，域泛化，推理时泛化</a:t>
            </a:r>
            <a:endParaRPr kumimoji="1" lang="en-US" altLang="zh-CN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方法简单，针对问题作改进，适用于任意</a:t>
            </a:r>
            <a:r>
              <a:rPr kumimoji="1" lang="en-US" altLang="zh-CN" dirty="0"/>
              <a:t>backbone</a:t>
            </a:r>
            <a:r>
              <a:rPr kumimoji="1" lang="zh-CN" altLang="en-US" dirty="0"/>
              <a:t>，有理论支持，完整的实验设计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遥感数据集：</a:t>
            </a:r>
            <a:endParaRPr kumimoji="1" lang="en-US" altLang="zh-CN" sz="1600" b="1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利用好下载的全球</a:t>
            </a:r>
            <a:r>
              <a:rPr kumimoji="1" lang="en-US" altLang="zh-CN" dirty="0"/>
              <a:t>10m</a:t>
            </a:r>
            <a:r>
              <a:rPr kumimoji="1" lang="zh-CN" altLang="en-US" dirty="0"/>
              <a:t>数据用于自监督学习</a:t>
            </a:r>
            <a:endParaRPr kumimoji="1" lang="en-US" altLang="zh-CN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针对遥感图像的特点进行优化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全球</a:t>
            </a:r>
            <a:r>
              <a:rPr kumimoji="1" lang="en-US" altLang="zh-CN" sz="1800" b="1" dirty="0"/>
              <a:t>10M</a:t>
            </a:r>
            <a:r>
              <a:rPr kumimoji="1" lang="zh-CN" altLang="en-US" sz="1800" b="1" dirty="0"/>
              <a:t>制图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33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564" y="2408194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2340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26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31973</TotalTime>
  <Words>218</Words>
  <Application>Microsoft Macintosh PowerPoint</Application>
  <PresentationFormat>全屏显示(4:3)</PresentationFormat>
  <Paragraphs>40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等线</vt:lpstr>
      <vt:lpstr>等线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Times New Roman</vt:lpstr>
      <vt:lpstr>ICPADS-1</vt:lpstr>
      <vt:lpstr>自定义设计方案</vt:lpstr>
      <vt:lpstr>组会讨论</vt:lpstr>
      <vt:lpstr>文献调研</vt:lpstr>
      <vt:lpstr>下一阶段计划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3870</cp:revision>
  <cp:lastPrinted>2018-09-22T10:47:37Z</cp:lastPrinted>
  <dcterms:created xsi:type="dcterms:W3CDTF">2016-08-04T01:32:41Z</dcterms:created>
  <dcterms:modified xsi:type="dcterms:W3CDTF">2022-10-25T17:51:46Z</dcterms:modified>
</cp:coreProperties>
</file>